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6" r:id="rId6"/>
    <p:sldId id="268" r:id="rId7"/>
    <p:sldId id="261" r:id="rId8"/>
    <p:sldId id="258" r:id="rId9"/>
    <p:sldId id="267" r:id="rId10"/>
    <p:sldId id="259" r:id="rId11"/>
    <p:sldId id="26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626A"/>
    <a:srgbClr val="C5A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5330" autoAdjust="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8615E-92F9-42EF-B518-6758E4B079DB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A2DCCB62-AA82-448D-B720-B46195A04E0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GIS/Maps</a:t>
          </a:r>
        </a:p>
        <a:p>
          <a:pPr>
            <a:lnSpc>
              <a:spcPct val="100000"/>
            </a:lnSpc>
            <a:defRPr b="1"/>
          </a:pPr>
          <a:r>
            <a:rPr lang="en-US" sz="1800" dirty="0"/>
            <a:t> for water/ sewer system</a:t>
          </a:r>
        </a:p>
      </dgm:t>
    </dgm:pt>
    <dgm:pt modelId="{8AEA6917-374C-4646-B5D6-A061569F382F}" type="parTrans" cxnId="{8002D5EC-2D0A-4051-BE23-CB974BB8BD85}">
      <dgm:prSet/>
      <dgm:spPr/>
      <dgm:t>
        <a:bodyPr/>
        <a:lstStyle/>
        <a:p>
          <a:endParaRPr lang="en-US"/>
        </a:p>
      </dgm:t>
    </dgm:pt>
    <dgm:pt modelId="{4AD959F9-8AE8-4C53-A28F-6E58CE3BC7F5}" type="sibTrans" cxnId="{8002D5EC-2D0A-4051-BE23-CB974BB8BD85}">
      <dgm:prSet/>
      <dgm:spPr/>
      <dgm:t>
        <a:bodyPr/>
        <a:lstStyle/>
        <a:p>
          <a:endParaRPr lang="en-US"/>
        </a:p>
      </dgm:t>
    </dgm:pt>
    <dgm:pt modelId="{31FEAEAA-64C3-47D4-88D2-E00714007BA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Housing needs for out of town assistance</a:t>
          </a:r>
        </a:p>
      </dgm:t>
    </dgm:pt>
    <dgm:pt modelId="{2A619883-1B51-476C-B20D-514D8FBD2D07}" type="parTrans" cxnId="{AB8DBA3B-223C-4679-861C-39D827713C02}">
      <dgm:prSet/>
      <dgm:spPr/>
      <dgm:t>
        <a:bodyPr/>
        <a:lstStyle/>
        <a:p>
          <a:endParaRPr lang="en-US"/>
        </a:p>
      </dgm:t>
    </dgm:pt>
    <dgm:pt modelId="{73FCC62E-4775-42C2-A6BF-1BBACE27C27D}" type="sibTrans" cxnId="{AB8DBA3B-223C-4679-861C-39D827713C02}">
      <dgm:prSet/>
      <dgm:spPr/>
      <dgm:t>
        <a:bodyPr/>
        <a:lstStyle/>
        <a:p>
          <a:endParaRPr lang="en-US"/>
        </a:p>
      </dgm:t>
    </dgm:pt>
    <dgm:pt modelId="{0F00FE21-D2AE-44AF-8D27-182A72FFCC4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Meals for teams assisting in recovery</a:t>
          </a:r>
        </a:p>
      </dgm:t>
    </dgm:pt>
    <dgm:pt modelId="{A7A82AA1-D2ED-44A7-A608-933E71742864}" type="parTrans" cxnId="{9F527DA9-0D0D-4DF7-9F01-72B014BBEAF1}">
      <dgm:prSet/>
      <dgm:spPr/>
      <dgm:t>
        <a:bodyPr/>
        <a:lstStyle/>
        <a:p>
          <a:endParaRPr lang="en-US"/>
        </a:p>
      </dgm:t>
    </dgm:pt>
    <dgm:pt modelId="{F7150E80-F842-4662-B1DC-9865296A1265}" type="sibTrans" cxnId="{9F527DA9-0D0D-4DF7-9F01-72B014BBEAF1}">
      <dgm:prSet/>
      <dgm:spPr/>
      <dgm:t>
        <a:bodyPr/>
        <a:lstStyle/>
        <a:p>
          <a:endParaRPr lang="en-US"/>
        </a:p>
      </dgm:t>
    </dgm:pt>
    <dgm:pt modelId="{9A8C3696-2D11-48A3-AC0B-9B92F068260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Coordination efforts depending upon size of system</a:t>
          </a:r>
        </a:p>
      </dgm:t>
    </dgm:pt>
    <dgm:pt modelId="{D1098968-E6AE-45A3-8492-DD5E289888A4}" type="parTrans" cxnId="{7F760996-01F6-47E7-9745-146467F883EB}">
      <dgm:prSet/>
      <dgm:spPr/>
      <dgm:t>
        <a:bodyPr/>
        <a:lstStyle/>
        <a:p>
          <a:endParaRPr lang="en-US"/>
        </a:p>
      </dgm:t>
    </dgm:pt>
    <dgm:pt modelId="{5932C0C4-B5BE-4ECE-978D-890A4A515D08}" type="sibTrans" cxnId="{7F760996-01F6-47E7-9745-146467F883EB}">
      <dgm:prSet/>
      <dgm:spPr/>
      <dgm:t>
        <a:bodyPr/>
        <a:lstStyle/>
        <a:p>
          <a:endParaRPr lang="en-US"/>
        </a:p>
      </dgm:t>
    </dgm:pt>
    <dgm:pt modelId="{851BFD4D-EB94-43BD-A89E-01AA45DF26A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Telephone communication</a:t>
          </a:r>
        </a:p>
      </dgm:t>
    </dgm:pt>
    <dgm:pt modelId="{67F3CEC9-0CC0-40DB-AC99-642AA8D4A310}" type="parTrans" cxnId="{1A81D67C-A344-4993-945D-EEE67FA0470E}">
      <dgm:prSet/>
      <dgm:spPr/>
      <dgm:t>
        <a:bodyPr/>
        <a:lstStyle/>
        <a:p>
          <a:endParaRPr lang="en-US"/>
        </a:p>
      </dgm:t>
    </dgm:pt>
    <dgm:pt modelId="{088C35E7-7F09-475E-9E87-8EF5FC245CF5}" type="sibTrans" cxnId="{1A81D67C-A344-4993-945D-EEE67FA0470E}">
      <dgm:prSet/>
      <dgm:spPr/>
      <dgm:t>
        <a:bodyPr/>
        <a:lstStyle/>
        <a:p>
          <a:endParaRPr lang="en-US"/>
        </a:p>
      </dgm:t>
    </dgm:pt>
    <dgm:pt modelId="{B824D69E-A15E-4EA6-8327-72BE8A43764C}" type="pres">
      <dgm:prSet presAssocID="{83B8615E-92F9-42EF-B518-6758E4B079DB}" presName="root" presStyleCnt="0">
        <dgm:presLayoutVars>
          <dgm:dir/>
          <dgm:resizeHandles val="exact"/>
        </dgm:presLayoutVars>
      </dgm:prSet>
      <dgm:spPr/>
    </dgm:pt>
    <dgm:pt modelId="{41CB29BC-9F88-416E-9D7F-307D045548C2}" type="pres">
      <dgm:prSet presAssocID="{A2DCCB62-AA82-448D-B720-B46195A04E01}" presName="compNode" presStyleCnt="0"/>
      <dgm:spPr/>
    </dgm:pt>
    <dgm:pt modelId="{DD30561C-A514-4F8C-95BD-B851BE0FAD6F}" type="pres">
      <dgm:prSet presAssocID="{A2DCCB62-AA82-448D-B720-B46195A04E01}" presName="iconRect" presStyleLbl="node1" presStyleIdx="0" presStyleCnt="5" custScaleX="197770" custScaleY="149284" custLinFactY="-2701" custLinFactNeighborX="31451" custLinFactNeighborY="-100000"/>
      <dgm:spPr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7297227A-E425-4871-9C73-881AF1302158}" type="pres">
      <dgm:prSet presAssocID="{A2DCCB62-AA82-448D-B720-B46195A04E01}" presName="iconSpace" presStyleCnt="0"/>
      <dgm:spPr/>
    </dgm:pt>
    <dgm:pt modelId="{2094469E-08D3-486E-AEB0-9550FD52494C}" type="pres">
      <dgm:prSet presAssocID="{A2DCCB62-AA82-448D-B720-B46195A04E01}" presName="parTx" presStyleLbl="revTx" presStyleIdx="0" presStyleCnt="10" custLinFactNeighborX="-16993" custLinFactNeighborY="-13616">
        <dgm:presLayoutVars>
          <dgm:chMax val="0"/>
          <dgm:chPref val="0"/>
        </dgm:presLayoutVars>
      </dgm:prSet>
      <dgm:spPr/>
    </dgm:pt>
    <dgm:pt modelId="{37B9DB7E-8947-4DA3-9174-5FBB1F976FE9}" type="pres">
      <dgm:prSet presAssocID="{A2DCCB62-AA82-448D-B720-B46195A04E01}" presName="txSpace" presStyleCnt="0"/>
      <dgm:spPr/>
    </dgm:pt>
    <dgm:pt modelId="{EFD50616-DC97-4D4A-806E-78AEA9BF6F06}" type="pres">
      <dgm:prSet presAssocID="{A2DCCB62-AA82-448D-B720-B46195A04E01}" presName="desTx" presStyleLbl="revTx" presStyleIdx="1" presStyleCnt="10">
        <dgm:presLayoutVars/>
      </dgm:prSet>
      <dgm:spPr/>
    </dgm:pt>
    <dgm:pt modelId="{D5FFD994-C29B-404E-9353-35DBCAF0344E}" type="pres">
      <dgm:prSet presAssocID="{4AD959F9-8AE8-4C53-A28F-6E58CE3BC7F5}" presName="sibTrans" presStyleCnt="0"/>
      <dgm:spPr/>
    </dgm:pt>
    <dgm:pt modelId="{76CFFC29-C2D9-488D-AA88-61358F110B67}" type="pres">
      <dgm:prSet presAssocID="{31FEAEAA-64C3-47D4-88D2-E00714007BA9}" presName="compNode" presStyleCnt="0"/>
      <dgm:spPr/>
    </dgm:pt>
    <dgm:pt modelId="{4C2C7F16-A000-42D9-BFCF-793BCD3179AC}" type="pres">
      <dgm:prSet presAssocID="{31FEAEAA-64C3-47D4-88D2-E00714007BA9}" presName="iconRect" presStyleLbl="node1" presStyleIdx="1" presStyleCnt="5" custScaleX="219946" custScaleY="236582" custLinFactY="-15721" custLinFactNeighborX="16914" custLinFactNeighborY="-100000"/>
      <dgm:spPr>
        <a:blipFill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73D91479-C39C-4B33-AD26-E3812ED9D592}" type="pres">
      <dgm:prSet presAssocID="{31FEAEAA-64C3-47D4-88D2-E00714007BA9}" presName="iconSpace" presStyleCnt="0"/>
      <dgm:spPr/>
    </dgm:pt>
    <dgm:pt modelId="{A9E89716-FACC-4FEF-A1EB-1EAD7B6F9842}" type="pres">
      <dgm:prSet presAssocID="{31FEAEAA-64C3-47D4-88D2-E00714007BA9}" presName="parTx" presStyleLbl="revTx" presStyleIdx="2" presStyleCnt="10" custLinFactNeighborX="-22189" custLinFactNeighborY="-3824">
        <dgm:presLayoutVars>
          <dgm:chMax val="0"/>
          <dgm:chPref val="0"/>
        </dgm:presLayoutVars>
      </dgm:prSet>
      <dgm:spPr/>
    </dgm:pt>
    <dgm:pt modelId="{11EEB6C0-8F8D-485E-947E-265201F977CB}" type="pres">
      <dgm:prSet presAssocID="{31FEAEAA-64C3-47D4-88D2-E00714007BA9}" presName="txSpace" presStyleCnt="0"/>
      <dgm:spPr/>
    </dgm:pt>
    <dgm:pt modelId="{2142255C-F74C-4960-B768-1BE5C17DC79A}" type="pres">
      <dgm:prSet presAssocID="{31FEAEAA-64C3-47D4-88D2-E00714007BA9}" presName="desTx" presStyleLbl="revTx" presStyleIdx="3" presStyleCnt="10">
        <dgm:presLayoutVars/>
      </dgm:prSet>
      <dgm:spPr/>
    </dgm:pt>
    <dgm:pt modelId="{23A0BDDB-D875-4A06-A910-F237D025B75B}" type="pres">
      <dgm:prSet presAssocID="{73FCC62E-4775-42C2-A6BF-1BBACE27C27D}" presName="sibTrans" presStyleCnt="0"/>
      <dgm:spPr/>
    </dgm:pt>
    <dgm:pt modelId="{0DA64606-63AD-4A78-941A-905AC5948C92}" type="pres">
      <dgm:prSet presAssocID="{0F00FE21-D2AE-44AF-8D27-182A72FFCC4D}" presName="compNode" presStyleCnt="0"/>
      <dgm:spPr/>
    </dgm:pt>
    <dgm:pt modelId="{69F98A6F-058E-4AF6-AAFE-A6FFB3050510}" type="pres">
      <dgm:prSet presAssocID="{0F00FE21-D2AE-44AF-8D27-182A72FFCC4D}" presName="iconRect" presStyleLbl="node1" presStyleIdx="2" presStyleCnt="5" custScaleX="217089" custScaleY="239588" custLinFactY="-10081" custLinFactNeighborX="62138" custLinFactNeighborY="-100000"/>
      <dgm:spPr>
        <a:blipFill>
          <a:blip xmlns:r="http://schemas.openxmlformats.org/officeDocument/2006/relationships"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3685E04A-EE96-442B-AB91-F8ED5DD6EB2D}" type="pres">
      <dgm:prSet presAssocID="{0F00FE21-D2AE-44AF-8D27-182A72FFCC4D}" presName="iconSpace" presStyleCnt="0"/>
      <dgm:spPr/>
    </dgm:pt>
    <dgm:pt modelId="{48E43500-6BA5-4699-9D96-A497E5071904}" type="pres">
      <dgm:prSet presAssocID="{0F00FE21-D2AE-44AF-8D27-182A72FFCC4D}" presName="parTx" presStyleLbl="revTx" presStyleIdx="4" presStyleCnt="10" custLinFactNeighborX="-6466">
        <dgm:presLayoutVars>
          <dgm:chMax val="0"/>
          <dgm:chPref val="0"/>
        </dgm:presLayoutVars>
      </dgm:prSet>
      <dgm:spPr/>
    </dgm:pt>
    <dgm:pt modelId="{D0E3D458-57B3-4A33-97BB-0E356FD27F98}" type="pres">
      <dgm:prSet presAssocID="{0F00FE21-D2AE-44AF-8D27-182A72FFCC4D}" presName="txSpace" presStyleCnt="0"/>
      <dgm:spPr/>
    </dgm:pt>
    <dgm:pt modelId="{B695D758-AF1D-42C9-B25F-33228D4186FE}" type="pres">
      <dgm:prSet presAssocID="{0F00FE21-D2AE-44AF-8D27-182A72FFCC4D}" presName="desTx" presStyleLbl="revTx" presStyleIdx="5" presStyleCnt="10">
        <dgm:presLayoutVars/>
      </dgm:prSet>
      <dgm:spPr/>
    </dgm:pt>
    <dgm:pt modelId="{8E9E0F88-2AFF-4BAF-B01B-89E5FEB92068}" type="pres">
      <dgm:prSet presAssocID="{F7150E80-F842-4662-B1DC-9865296A1265}" presName="sibTrans" presStyleCnt="0"/>
      <dgm:spPr/>
    </dgm:pt>
    <dgm:pt modelId="{49189736-6B29-4416-9C7A-9648666A3972}" type="pres">
      <dgm:prSet presAssocID="{9A8C3696-2D11-48A3-AC0B-9B92F0682602}" presName="compNode" presStyleCnt="0"/>
      <dgm:spPr/>
    </dgm:pt>
    <dgm:pt modelId="{52F7995C-1B8D-4C68-87F3-2D2A2F14AA11}" type="pres">
      <dgm:prSet presAssocID="{9A8C3696-2D11-48A3-AC0B-9B92F0682602}" presName="iconRect" presStyleLbl="node1" presStyleIdx="3" presStyleCnt="5" custScaleX="191418" custScaleY="185168" custLinFactNeighborX="81276" custLinFactNeighborY="-86144"/>
      <dgm:spPr>
        <a:blipFill>
          <a:blip xmlns:r="http://schemas.openxmlformats.org/officeDocument/2006/relationships"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67B0FC0-670D-4A40-8093-A96A35136F5E}" type="pres">
      <dgm:prSet presAssocID="{9A8C3696-2D11-48A3-AC0B-9B92F0682602}" presName="iconSpace" presStyleCnt="0"/>
      <dgm:spPr/>
    </dgm:pt>
    <dgm:pt modelId="{D800B28E-5AAC-4A50-8223-A55C0B6302E0}" type="pres">
      <dgm:prSet presAssocID="{9A8C3696-2D11-48A3-AC0B-9B92F0682602}" presName="parTx" presStyleLbl="revTx" presStyleIdx="6" presStyleCnt="10">
        <dgm:presLayoutVars>
          <dgm:chMax val="0"/>
          <dgm:chPref val="0"/>
        </dgm:presLayoutVars>
      </dgm:prSet>
      <dgm:spPr/>
    </dgm:pt>
    <dgm:pt modelId="{B16B4143-989F-4AB4-AFBF-BB28E087BF63}" type="pres">
      <dgm:prSet presAssocID="{9A8C3696-2D11-48A3-AC0B-9B92F0682602}" presName="txSpace" presStyleCnt="0"/>
      <dgm:spPr/>
    </dgm:pt>
    <dgm:pt modelId="{16073C1A-EC64-4DFC-A134-C1B6C21C441D}" type="pres">
      <dgm:prSet presAssocID="{9A8C3696-2D11-48A3-AC0B-9B92F0682602}" presName="desTx" presStyleLbl="revTx" presStyleIdx="7" presStyleCnt="10">
        <dgm:presLayoutVars/>
      </dgm:prSet>
      <dgm:spPr/>
    </dgm:pt>
    <dgm:pt modelId="{C01311B8-349F-441C-BC28-F72D19AFECF2}" type="pres">
      <dgm:prSet presAssocID="{5932C0C4-B5BE-4ECE-978D-890A4A515D08}" presName="sibTrans" presStyleCnt="0"/>
      <dgm:spPr/>
    </dgm:pt>
    <dgm:pt modelId="{F49F84C7-0396-4B35-9E39-D9E8D42EFD24}" type="pres">
      <dgm:prSet presAssocID="{851BFD4D-EB94-43BD-A89E-01AA45DF26A7}" presName="compNode" presStyleCnt="0"/>
      <dgm:spPr/>
    </dgm:pt>
    <dgm:pt modelId="{923E47B6-F893-4A85-BE34-C1B48DDF119E}" type="pres">
      <dgm:prSet presAssocID="{851BFD4D-EB94-43BD-A89E-01AA45DF26A7}" presName="iconRect" presStyleLbl="node1" presStyleIdx="4" presStyleCnt="5" custScaleX="210923" custScaleY="223889" custLinFactNeighborX="71098" custLinFactNeighborY="-86386"/>
      <dgm:spPr>
        <a:blipFill>
          <a:blip xmlns:r="http://schemas.openxmlformats.org/officeDocument/2006/relationships"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phone"/>
        </a:ext>
      </dgm:extLst>
    </dgm:pt>
    <dgm:pt modelId="{4BDE9450-AF1A-450E-8837-BA307C0415C4}" type="pres">
      <dgm:prSet presAssocID="{851BFD4D-EB94-43BD-A89E-01AA45DF26A7}" presName="iconSpace" presStyleCnt="0"/>
      <dgm:spPr/>
    </dgm:pt>
    <dgm:pt modelId="{CFDDAFE6-A82F-40ED-9EC6-E776D2EBBDFC}" type="pres">
      <dgm:prSet presAssocID="{851BFD4D-EB94-43BD-A89E-01AA45DF26A7}" presName="parTx" presStyleLbl="revTx" presStyleIdx="8" presStyleCnt="10" custScaleX="102291" custScaleY="90987">
        <dgm:presLayoutVars>
          <dgm:chMax val="0"/>
          <dgm:chPref val="0"/>
        </dgm:presLayoutVars>
      </dgm:prSet>
      <dgm:spPr/>
    </dgm:pt>
    <dgm:pt modelId="{A7E220B4-800D-41C4-AB4B-27123F8CF9FA}" type="pres">
      <dgm:prSet presAssocID="{851BFD4D-EB94-43BD-A89E-01AA45DF26A7}" presName="txSpace" presStyleCnt="0"/>
      <dgm:spPr/>
    </dgm:pt>
    <dgm:pt modelId="{2F33F03B-1CC3-4BB4-8182-A92B4285ADE4}" type="pres">
      <dgm:prSet presAssocID="{851BFD4D-EB94-43BD-A89E-01AA45DF26A7}" presName="desTx" presStyleLbl="revTx" presStyleIdx="9" presStyleCnt="10" custScaleY="159283" custLinFactNeighborX="-12361" custLinFactNeighborY="28790">
        <dgm:presLayoutVars/>
      </dgm:prSet>
      <dgm:spPr/>
    </dgm:pt>
  </dgm:ptLst>
  <dgm:cxnLst>
    <dgm:cxn modelId="{58CDC122-7373-434B-860F-461F9B1DF89C}" type="presOf" srcId="{851BFD4D-EB94-43BD-A89E-01AA45DF26A7}" destId="{CFDDAFE6-A82F-40ED-9EC6-E776D2EBBDFC}" srcOrd="0" destOrd="0" presId="urn:microsoft.com/office/officeart/2018/2/layout/IconLabelDescriptionList"/>
    <dgm:cxn modelId="{AB8DBA3B-223C-4679-861C-39D827713C02}" srcId="{83B8615E-92F9-42EF-B518-6758E4B079DB}" destId="{31FEAEAA-64C3-47D4-88D2-E00714007BA9}" srcOrd="1" destOrd="0" parTransId="{2A619883-1B51-476C-B20D-514D8FBD2D07}" sibTransId="{73FCC62E-4775-42C2-A6BF-1BBACE27C27D}"/>
    <dgm:cxn modelId="{323CFE5C-E052-4A7B-AE1A-74ED455CE3AA}" type="presOf" srcId="{9A8C3696-2D11-48A3-AC0B-9B92F0682602}" destId="{D800B28E-5AAC-4A50-8223-A55C0B6302E0}" srcOrd="0" destOrd="0" presId="urn:microsoft.com/office/officeart/2018/2/layout/IconLabelDescriptionList"/>
    <dgm:cxn modelId="{1A81D67C-A344-4993-945D-EEE67FA0470E}" srcId="{83B8615E-92F9-42EF-B518-6758E4B079DB}" destId="{851BFD4D-EB94-43BD-A89E-01AA45DF26A7}" srcOrd="4" destOrd="0" parTransId="{67F3CEC9-0CC0-40DB-AC99-642AA8D4A310}" sibTransId="{088C35E7-7F09-475E-9E87-8EF5FC245CF5}"/>
    <dgm:cxn modelId="{3C720F95-5EFC-40F2-AE1A-4C2FB5F33822}" type="presOf" srcId="{83B8615E-92F9-42EF-B518-6758E4B079DB}" destId="{B824D69E-A15E-4EA6-8327-72BE8A43764C}" srcOrd="0" destOrd="0" presId="urn:microsoft.com/office/officeart/2018/2/layout/IconLabelDescriptionList"/>
    <dgm:cxn modelId="{7F760996-01F6-47E7-9745-146467F883EB}" srcId="{83B8615E-92F9-42EF-B518-6758E4B079DB}" destId="{9A8C3696-2D11-48A3-AC0B-9B92F0682602}" srcOrd="3" destOrd="0" parTransId="{D1098968-E6AE-45A3-8492-DD5E289888A4}" sibTransId="{5932C0C4-B5BE-4ECE-978D-890A4A515D08}"/>
    <dgm:cxn modelId="{27E66F9B-169B-48EF-B049-82F3C005FA57}" type="presOf" srcId="{A2DCCB62-AA82-448D-B720-B46195A04E01}" destId="{2094469E-08D3-486E-AEB0-9550FD52494C}" srcOrd="0" destOrd="0" presId="urn:microsoft.com/office/officeart/2018/2/layout/IconLabelDescriptionList"/>
    <dgm:cxn modelId="{9F527DA9-0D0D-4DF7-9F01-72B014BBEAF1}" srcId="{83B8615E-92F9-42EF-B518-6758E4B079DB}" destId="{0F00FE21-D2AE-44AF-8D27-182A72FFCC4D}" srcOrd="2" destOrd="0" parTransId="{A7A82AA1-D2ED-44A7-A608-933E71742864}" sibTransId="{F7150E80-F842-4662-B1DC-9865296A1265}"/>
    <dgm:cxn modelId="{FBBA3FDF-865E-4AA1-B715-F3190BB5B8CC}" type="presOf" srcId="{0F00FE21-D2AE-44AF-8D27-182A72FFCC4D}" destId="{48E43500-6BA5-4699-9D96-A497E5071904}" srcOrd="0" destOrd="0" presId="urn:microsoft.com/office/officeart/2018/2/layout/IconLabelDescriptionList"/>
    <dgm:cxn modelId="{8002D5EC-2D0A-4051-BE23-CB974BB8BD85}" srcId="{83B8615E-92F9-42EF-B518-6758E4B079DB}" destId="{A2DCCB62-AA82-448D-B720-B46195A04E01}" srcOrd="0" destOrd="0" parTransId="{8AEA6917-374C-4646-B5D6-A061569F382F}" sibTransId="{4AD959F9-8AE8-4C53-A28F-6E58CE3BC7F5}"/>
    <dgm:cxn modelId="{4D3ED5F6-89B3-411A-A7AE-061BD5F185F4}" type="presOf" srcId="{31FEAEAA-64C3-47D4-88D2-E00714007BA9}" destId="{A9E89716-FACC-4FEF-A1EB-1EAD7B6F9842}" srcOrd="0" destOrd="0" presId="urn:microsoft.com/office/officeart/2018/2/layout/IconLabelDescriptionList"/>
    <dgm:cxn modelId="{94AAF5EF-A669-4D93-8892-EB09C19C2DDF}" type="presParOf" srcId="{B824D69E-A15E-4EA6-8327-72BE8A43764C}" destId="{41CB29BC-9F88-416E-9D7F-307D045548C2}" srcOrd="0" destOrd="0" presId="urn:microsoft.com/office/officeart/2018/2/layout/IconLabelDescriptionList"/>
    <dgm:cxn modelId="{5E87B446-671E-48B3-B21B-A04517156B69}" type="presParOf" srcId="{41CB29BC-9F88-416E-9D7F-307D045548C2}" destId="{DD30561C-A514-4F8C-95BD-B851BE0FAD6F}" srcOrd="0" destOrd="0" presId="urn:microsoft.com/office/officeart/2018/2/layout/IconLabelDescriptionList"/>
    <dgm:cxn modelId="{6EB88215-77A1-4EFE-ABD3-75B28BFD3FEE}" type="presParOf" srcId="{41CB29BC-9F88-416E-9D7F-307D045548C2}" destId="{7297227A-E425-4871-9C73-881AF1302158}" srcOrd="1" destOrd="0" presId="urn:microsoft.com/office/officeart/2018/2/layout/IconLabelDescriptionList"/>
    <dgm:cxn modelId="{909D036A-46FC-45E0-A261-BACBE391B7FE}" type="presParOf" srcId="{41CB29BC-9F88-416E-9D7F-307D045548C2}" destId="{2094469E-08D3-486E-AEB0-9550FD52494C}" srcOrd="2" destOrd="0" presId="urn:microsoft.com/office/officeart/2018/2/layout/IconLabelDescriptionList"/>
    <dgm:cxn modelId="{95C71650-01E5-49A4-A0D7-05025FDAF736}" type="presParOf" srcId="{41CB29BC-9F88-416E-9D7F-307D045548C2}" destId="{37B9DB7E-8947-4DA3-9174-5FBB1F976FE9}" srcOrd="3" destOrd="0" presId="urn:microsoft.com/office/officeart/2018/2/layout/IconLabelDescriptionList"/>
    <dgm:cxn modelId="{FF5B9FB4-D438-4341-A15C-022D50956605}" type="presParOf" srcId="{41CB29BC-9F88-416E-9D7F-307D045548C2}" destId="{EFD50616-DC97-4D4A-806E-78AEA9BF6F06}" srcOrd="4" destOrd="0" presId="urn:microsoft.com/office/officeart/2018/2/layout/IconLabelDescriptionList"/>
    <dgm:cxn modelId="{D5D116D1-C66B-43FD-9FD2-7A1BC4B3153E}" type="presParOf" srcId="{B824D69E-A15E-4EA6-8327-72BE8A43764C}" destId="{D5FFD994-C29B-404E-9353-35DBCAF0344E}" srcOrd="1" destOrd="0" presId="urn:microsoft.com/office/officeart/2018/2/layout/IconLabelDescriptionList"/>
    <dgm:cxn modelId="{AC190C15-16FD-4819-B437-7D9F31CB1E60}" type="presParOf" srcId="{B824D69E-A15E-4EA6-8327-72BE8A43764C}" destId="{76CFFC29-C2D9-488D-AA88-61358F110B67}" srcOrd="2" destOrd="0" presId="urn:microsoft.com/office/officeart/2018/2/layout/IconLabelDescriptionList"/>
    <dgm:cxn modelId="{367D8621-CA19-4C47-8535-C5865A63F541}" type="presParOf" srcId="{76CFFC29-C2D9-488D-AA88-61358F110B67}" destId="{4C2C7F16-A000-42D9-BFCF-793BCD3179AC}" srcOrd="0" destOrd="0" presId="urn:microsoft.com/office/officeart/2018/2/layout/IconLabelDescriptionList"/>
    <dgm:cxn modelId="{64521E21-4E43-4502-9253-FC9B3D718A39}" type="presParOf" srcId="{76CFFC29-C2D9-488D-AA88-61358F110B67}" destId="{73D91479-C39C-4B33-AD26-E3812ED9D592}" srcOrd="1" destOrd="0" presId="urn:microsoft.com/office/officeart/2018/2/layout/IconLabelDescriptionList"/>
    <dgm:cxn modelId="{29310E9B-1950-427C-A158-9AB58ECA1B02}" type="presParOf" srcId="{76CFFC29-C2D9-488D-AA88-61358F110B67}" destId="{A9E89716-FACC-4FEF-A1EB-1EAD7B6F9842}" srcOrd="2" destOrd="0" presId="urn:microsoft.com/office/officeart/2018/2/layout/IconLabelDescriptionList"/>
    <dgm:cxn modelId="{C344F73F-A35E-49F9-BD01-EC510F4F639F}" type="presParOf" srcId="{76CFFC29-C2D9-488D-AA88-61358F110B67}" destId="{11EEB6C0-8F8D-485E-947E-265201F977CB}" srcOrd="3" destOrd="0" presId="urn:microsoft.com/office/officeart/2018/2/layout/IconLabelDescriptionList"/>
    <dgm:cxn modelId="{29B76332-DF7E-4244-A186-2B95D12546C8}" type="presParOf" srcId="{76CFFC29-C2D9-488D-AA88-61358F110B67}" destId="{2142255C-F74C-4960-B768-1BE5C17DC79A}" srcOrd="4" destOrd="0" presId="urn:microsoft.com/office/officeart/2018/2/layout/IconLabelDescriptionList"/>
    <dgm:cxn modelId="{099DC55C-BF68-4E88-8EA3-6BE5F97C83AF}" type="presParOf" srcId="{B824D69E-A15E-4EA6-8327-72BE8A43764C}" destId="{23A0BDDB-D875-4A06-A910-F237D025B75B}" srcOrd="3" destOrd="0" presId="urn:microsoft.com/office/officeart/2018/2/layout/IconLabelDescriptionList"/>
    <dgm:cxn modelId="{2841AD1D-78B1-491A-9512-33C957CED176}" type="presParOf" srcId="{B824D69E-A15E-4EA6-8327-72BE8A43764C}" destId="{0DA64606-63AD-4A78-941A-905AC5948C92}" srcOrd="4" destOrd="0" presId="urn:microsoft.com/office/officeart/2018/2/layout/IconLabelDescriptionList"/>
    <dgm:cxn modelId="{C201B871-AB44-414E-9E9F-DCD6DD983772}" type="presParOf" srcId="{0DA64606-63AD-4A78-941A-905AC5948C92}" destId="{69F98A6F-058E-4AF6-AAFE-A6FFB3050510}" srcOrd="0" destOrd="0" presId="urn:microsoft.com/office/officeart/2018/2/layout/IconLabelDescriptionList"/>
    <dgm:cxn modelId="{E7329317-ED38-403A-90DB-9D6FF4E51B14}" type="presParOf" srcId="{0DA64606-63AD-4A78-941A-905AC5948C92}" destId="{3685E04A-EE96-442B-AB91-F8ED5DD6EB2D}" srcOrd="1" destOrd="0" presId="urn:microsoft.com/office/officeart/2018/2/layout/IconLabelDescriptionList"/>
    <dgm:cxn modelId="{78F11EC4-8F2C-422D-A578-8B12C0131299}" type="presParOf" srcId="{0DA64606-63AD-4A78-941A-905AC5948C92}" destId="{48E43500-6BA5-4699-9D96-A497E5071904}" srcOrd="2" destOrd="0" presId="urn:microsoft.com/office/officeart/2018/2/layout/IconLabelDescriptionList"/>
    <dgm:cxn modelId="{AEC3CA93-EE5B-4035-831C-238026128273}" type="presParOf" srcId="{0DA64606-63AD-4A78-941A-905AC5948C92}" destId="{D0E3D458-57B3-4A33-97BB-0E356FD27F98}" srcOrd="3" destOrd="0" presId="urn:microsoft.com/office/officeart/2018/2/layout/IconLabelDescriptionList"/>
    <dgm:cxn modelId="{A4F38EAC-7DC0-4696-99AD-247DBE6817C1}" type="presParOf" srcId="{0DA64606-63AD-4A78-941A-905AC5948C92}" destId="{B695D758-AF1D-42C9-B25F-33228D4186FE}" srcOrd="4" destOrd="0" presId="urn:microsoft.com/office/officeart/2018/2/layout/IconLabelDescriptionList"/>
    <dgm:cxn modelId="{49D4BF83-7547-4216-A587-49F1E0AFC917}" type="presParOf" srcId="{B824D69E-A15E-4EA6-8327-72BE8A43764C}" destId="{8E9E0F88-2AFF-4BAF-B01B-89E5FEB92068}" srcOrd="5" destOrd="0" presId="urn:microsoft.com/office/officeart/2018/2/layout/IconLabelDescriptionList"/>
    <dgm:cxn modelId="{3D2B914C-A1E9-46A1-9417-E7509824335C}" type="presParOf" srcId="{B824D69E-A15E-4EA6-8327-72BE8A43764C}" destId="{49189736-6B29-4416-9C7A-9648666A3972}" srcOrd="6" destOrd="0" presId="urn:microsoft.com/office/officeart/2018/2/layout/IconLabelDescriptionList"/>
    <dgm:cxn modelId="{E7EDAABF-9101-443D-A277-A62450B118A2}" type="presParOf" srcId="{49189736-6B29-4416-9C7A-9648666A3972}" destId="{52F7995C-1B8D-4C68-87F3-2D2A2F14AA11}" srcOrd="0" destOrd="0" presId="urn:microsoft.com/office/officeart/2018/2/layout/IconLabelDescriptionList"/>
    <dgm:cxn modelId="{351DEAB9-5E84-4F49-9BAD-6E140D448EAB}" type="presParOf" srcId="{49189736-6B29-4416-9C7A-9648666A3972}" destId="{B67B0FC0-670D-4A40-8093-A96A35136F5E}" srcOrd="1" destOrd="0" presId="urn:microsoft.com/office/officeart/2018/2/layout/IconLabelDescriptionList"/>
    <dgm:cxn modelId="{3D73E404-8BB1-424E-BE32-1BBFD87D79C3}" type="presParOf" srcId="{49189736-6B29-4416-9C7A-9648666A3972}" destId="{D800B28E-5AAC-4A50-8223-A55C0B6302E0}" srcOrd="2" destOrd="0" presId="urn:microsoft.com/office/officeart/2018/2/layout/IconLabelDescriptionList"/>
    <dgm:cxn modelId="{440943FD-1013-416A-B758-5F0D8089348E}" type="presParOf" srcId="{49189736-6B29-4416-9C7A-9648666A3972}" destId="{B16B4143-989F-4AB4-AFBF-BB28E087BF63}" srcOrd="3" destOrd="0" presId="urn:microsoft.com/office/officeart/2018/2/layout/IconLabelDescriptionList"/>
    <dgm:cxn modelId="{8EA8FABB-FA83-4BEC-B1A0-E70AA3ED148B}" type="presParOf" srcId="{49189736-6B29-4416-9C7A-9648666A3972}" destId="{16073C1A-EC64-4DFC-A134-C1B6C21C441D}" srcOrd="4" destOrd="0" presId="urn:microsoft.com/office/officeart/2018/2/layout/IconLabelDescriptionList"/>
    <dgm:cxn modelId="{D9644E16-6018-4975-A721-5A349B36E5FF}" type="presParOf" srcId="{B824D69E-A15E-4EA6-8327-72BE8A43764C}" destId="{C01311B8-349F-441C-BC28-F72D19AFECF2}" srcOrd="7" destOrd="0" presId="urn:microsoft.com/office/officeart/2018/2/layout/IconLabelDescriptionList"/>
    <dgm:cxn modelId="{65F49DB5-4EA5-46F2-9885-221DAB43AAAD}" type="presParOf" srcId="{B824D69E-A15E-4EA6-8327-72BE8A43764C}" destId="{F49F84C7-0396-4B35-9E39-D9E8D42EFD24}" srcOrd="8" destOrd="0" presId="urn:microsoft.com/office/officeart/2018/2/layout/IconLabelDescriptionList"/>
    <dgm:cxn modelId="{FD88A0E6-CAA6-4477-B81E-1848FC35A29D}" type="presParOf" srcId="{F49F84C7-0396-4B35-9E39-D9E8D42EFD24}" destId="{923E47B6-F893-4A85-BE34-C1B48DDF119E}" srcOrd="0" destOrd="0" presId="urn:microsoft.com/office/officeart/2018/2/layout/IconLabelDescriptionList"/>
    <dgm:cxn modelId="{83478318-2D68-420C-ADE3-B8DEBC1FA508}" type="presParOf" srcId="{F49F84C7-0396-4B35-9E39-D9E8D42EFD24}" destId="{4BDE9450-AF1A-450E-8837-BA307C0415C4}" srcOrd="1" destOrd="0" presId="urn:microsoft.com/office/officeart/2018/2/layout/IconLabelDescriptionList"/>
    <dgm:cxn modelId="{882C91E3-ECA9-48A9-876D-A1F2DC88C5AC}" type="presParOf" srcId="{F49F84C7-0396-4B35-9E39-D9E8D42EFD24}" destId="{CFDDAFE6-A82F-40ED-9EC6-E776D2EBBDFC}" srcOrd="2" destOrd="0" presId="urn:microsoft.com/office/officeart/2018/2/layout/IconLabelDescriptionList"/>
    <dgm:cxn modelId="{761B1BCF-49AC-4ACD-9F12-278E59E3DE3E}" type="presParOf" srcId="{F49F84C7-0396-4B35-9E39-D9E8D42EFD24}" destId="{A7E220B4-800D-41C4-AB4B-27123F8CF9FA}" srcOrd="3" destOrd="0" presId="urn:microsoft.com/office/officeart/2018/2/layout/IconLabelDescriptionList"/>
    <dgm:cxn modelId="{405C5015-8506-4DD0-BC41-A388FCAAEA52}" type="presParOf" srcId="{F49F84C7-0396-4B35-9E39-D9E8D42EFD24}" destId="{2F33F03B-1CC3-4BB4-8182-A92B4285ADE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59A682-B99C-49CA-A442-80893CDAF9B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5_2" csCatId="accent5" phldr="1"/>
      <dgm:spPr/>
      <dgm:t>
        <a:bodyPr/>
        <a:lstStyle/>
        <a:p>
          <a:endParaRPr lang="en-US"/>
        </a:p>
      </dgm:t>
    </dgm:pt>
    <dgm:pt modelId="{8551B6F4-ECE3-4F67-B45E-CAA811751D9D}">
      <dgm:prSet custT="1"/>
      <dgm:spPr/>
      <dgm:t>
        <a:bodyPr/>
        <a:lstStyle/>
        <a:p>
          <a:r>
            <a:rPr lang="en-US" sz="1800" dirty="0"/>
            <a:t>Mutual aid agreement in place prior to deployment</a:t>
          </a:r>
        </a:p>
      </dgm:t>
    </dgm:pt>
    <dgm:pt modelId="{3FC5C847-319A-446F-BAC1-E10AA2480053}" type="parTrans" cxnId="{BDF412BD-DEAD-4831-8725-D44242A208D5}">
      <dgm:prSet/>
      <dgm:spPr/>
      <dgm:t>
        <a:bodyPr/>
        <a:lstStyle/>
        <a:p>
          <a:endParaRPr lang="en-US"/>
        </a:p>
      </dgm:t>
    </dgm:pt>
    <dgm:pt modelId="{4A6369E6-17B0-49A0-BB85-3DF3CFF06C05}" type="sibTrans" cxnId="{BDF412BD-DEAD-4831-8725-D44242A208D5}">
      <dgm:prSet/>
      <dgm:spPr/>
      <dgm:t>
        <a:bodyPr/>
        <a:lstStyle/>
        <a:p>
          <a:endParaRPr lang="en-US"/>
        </a:p>
      </dgm:t>
    </dgm:pt>
    <dgm:pt modelId="{4B1E9D37-B71A-41B1-A014-0F2689D91BB6}">
      <dgm:prSet custT="1"/>
      <dgm:spPr/>
      <dgm:t>
        <a:bodyPr/>
        <a:lstStyle/>
        <a:p>
          <a:r>
            <a:rPr lang="en-US" sz="1800" dirty="0"/>
            <a:t>Local contact, i.e. Rural water circuit rider, </a:t>
          </a:r>
          <a:r>
            <a:rPr lang="en-US" sz="1800" dirty="0" err="1"/>
            <a:t>FlaWARN</a:t>
          </a:r>
          <a:r>
            <a:rPr lang="en-US" sz="1800" dirty="0"/>
            <a:t> representative</a:t>
          </a:r>
        </a:p>
      </dgm:t>
    </dgm:pt>
    <dgm:pt modelId="{F7CD218A-5FCC-4080-881F-CE9292D86A7C}" type="parTrans" cxnId="{D8BFA4FA-85CF-491E-84D4-F2EB470B8268}">
      <dgm:prSet/>
      <dgm:spPr/>
      <dgm:t>
        <a:bodyPr/>
        <a:lstStyle/>
        <a:p>
          <a:endParaRPr lang="en-US"/>
        </a:p>
      </dgm:t>
    </dgm:pt>
    <dgm:pt modelId="{7141F76E-A88F-442F-90F7-9394ED296227}" type="sibTrans" cxnId="{D8BFA4FA-85CF-491E-84D4-F2EB470B8268}">
      <dgm:prSet/>
      <dgm:spPr/>
      <dgm:t>
        <a:bodyPr/>
        <a:lstStyle/>
        <a:p>
          <a:endParaRPr lang="en-US"/>
        </a:p>
      </dgm:t>
    </dgm:pt>
    <dgm:pt modelId="{9DA241AA-EBA8-4EC9-8678-BD7AB4BE902C}">
      <dgm:prSet custT="1"/>
      <dgm:spPr/>
      <dgm:t>
        <a:bodyPr/>
        <a:lstStyle/>
        <a:p>
          <a:r>
            <a:rPr lang="en-US" sz="1800" dirty="0"/>
            <a:t>Supplies for your team prior to deployment including fuel supply</a:t>
          </a:r>
        </a:p>
      </dgm:t>
    </dgm:pt>
    <dgm:pt modelId="{1CDCBDA9-34F1-47E7-8D43-FFBF7A9A3FD6}" type="parTrans" cxnId="{DA76B022-A1C4-433C-8150-56463ECD7F7B}">
      <dgm:prSet/>
      <dgm:spPr/>
      <dgm:t>
        <a:bodyPr/>
        <a:lstStyle/>
        <a:p>
          <a:endParaRPr lang="en-US"/>
        </a:p>
      </dgm:t>
    </dgm:pt>
    <dgm:pt modelId="{381D94B8-0DC9-40E1-9FC0-710DB3746D02}" type="sibTrans" cxnId="{DA76B022-A1C4-433C-8150-56463ECD7F7B}">
      <dgm:prSet/>
      <dgm:spPr/>
      <dgm:t>
        <a:bodyPr/>
        <a:lstStyle/>
        <a:p>
          <a:endParaRPr lang="en-US"/>
        </a:p>
      </dgm:t>
    </dgm:pt>
    <dgm:pt modelId="{D0637D25-9A36-4B0A-BA94-00F124592DFF}">
      <dgm:prSet custT="1"/>
      <dgm:spPr/>
      <dgm:t>
        <a:bodyPr/>
        <a:lstStyle/>
        <a:p>
          <a:r>
            <a:rPr lang="en-US" sz="1800" dirty="0"/>
            <a:t>Lodging needs or being self sufficient</a:t>
          </a:r>
        </a:p>
      </dgm:t>
    </dgm:pt>
    <dgm:pt modelId="{1759D7EA-3BAF-470F-A508-5ECADC5A3645}" type="parTrans" cxnId="{72991261-8D2A-41E1-9F8C-0B04EF20EDD8}">
      <dgm:prSet/>
      <dgm:spPr/>
      <dgm:t>
        <a:bodyPr/>
        <a:lstStyle/>
        <a:p>
          <a:endParaRPr lang="en-US"/>
        </a:p>
      </dgm:t>
    </dgm:pt>
    <dgm:pt modelId="{37F9E7FA-0EDA-4D4E-80E9-CA76DB6928BA}" type="sibTrans" cxnId="{72991261-8D2A-41E1-9F8C-0B04EF20EDD8}">
      <dgm:prSet/>
      <dgm:spPr/>
      <dgm:t>
        <a:bodyPr/>
        <a:lstStyle/>
        <a:p>
          <a:endParaRPr lang="en-US"/>
        </a:p>
      </dgm:t>
    </dgm:pt>
    <dgm:pt modelId="{B96757BB-36CA-4BD0-BB09-C1600776EDF1}">
      <dgm:prSet custT="1"/>
      <dgm:spPr/>
      <dgm:t>
        <a:bodyPr/>
        <a:lstStyle/>
        <a:p>
          <a:r>
            <a:rPr lang="en-US" sz="1800" dirty="0"/>
            <a:t>Cash for teams to purchase fuel, supplies, etc.</a:t>
          </a:r>
        </a:p>
      </dgm:t>
    </dgm:pt>
    <dgm:pt modelId="{4A132B92-9CC6-4874-B7E9-EE87E75FC624}" type="parTrans" cxnId="{4EE9F720-1C15-4B76-B5C7-D250AEE028E9}">
      <dgm:prSet/>
      <dgm:spPr/>
      <dgm:t>
        <a:bodyPr/>
        <a:lstStyle/>
        <a:p>
          <a:endParaRPr lang="en-US"/>
        </a:p>
      </dgm:t>
    </dgm:pt>
    <dgm:pt modelId="{126B68D8-62D2-44CD-815B-1CA9DE91A619}" type="sibTrans" cxnId="{4EE9F720-1C15-4B76-B5C7-D250AEE028E9}">
      <dgm:prSet/>
      <dgm:spPr/>
      <dgm:t>
        <a:bodyPr/>
        <a:lstStyle/>
        <a:p>
          <a:endParaRPr lang="en-US"/>
        </a:p>
      </dgm:t>
    </dgm:pt>
    <dgm:pt modelId="{C4E77558-7144-418E-86B3-59D0704FDBB6}" type="pres">
      <dgm:prSet presAssocID="{B859A682-B99C-49CA-A442-80893CDAF9B1}" presName="root" presStyleCnt="0">
        <dgm:presLayoutVars>
          <dgm:dir/>
          <dgm:resizeHandles val="exact"/>
        </dgm:presLayoutVars>
      </dgm:prSet>
      <dgm:spPr/>
    </dgm:pt>
    <dgm:pt modelId="{84130BD0-132B-4C15-B5B0-85F2E545341D}" type="pres">
      <dgm:prSet presAssocID="{B859A682-B99C-49CA-A442-80893CDAF9B1}" presName="container" presStyleCnt="0">
        <dgm:presLayoutVars>
          <dgm:dir/>
          <dgm:resizeHandles val="exact"/>
        </dgm:presLayoutVars>
      </dgm:prSet>
      <dgm:spPr/>
    </dgm:pt>
    <dgm:pt modelId="{3C244492-5D6E-4F49-8814-08584E46F71B}" type="pres">
      <dgm:prSet presAssocID="{8551B6F4-ECE3-4F67-B45E-CAA811751D9D}" presName="compNode" presStyleCnt="0"/>
      <dgm:spPr/>
    </dgm:pt>
    <dgm:pt modelId="{12AB2E19-F6EF-46A3-902D-B01773773DD5}" type="pres">
      <dgm:prSet presAssocID="{8551B6F4-ECE3-4F67-B45E-CAA811751D9D}" presName="iconBgRect" presStyleLbl="bgShp" presStyleIdx="0" presStyleCnt="5"/>
      <dgm:spPr/>
    </dgm:pt>
    <dgm:pt modelId="{3F8BE853-9034-4BEF-AB77-76908EDAADF0}" type="pres">
      <dgm:prSet presAssocID="{8551B6F4-ECE3-4F67-B45E-CAA811751D9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4AD3214-6F5C-467A-8BB4-0C5447C65958}" type="pres">
      <dgm:prSet presAssocID="{8551B6F4-ECE3-4F67-B45E-CAA811751D9D}" presName="spaceRect" presStyleCnt="0"/>
      <dgm:spPr/>
    </dgm:pt>
    <dgm:pt modelId="{F84474C0-3F71-4136-9CC5-45F0C6A34E1A}" type="pres">
      <dgm:prSet presAssocID="{8551B6F4-ECE3-4F67-B45E-CAA811751D9D}" presName="textRect" presStyleLbl="revTx" presStyleIdx="0" presStyleCnt="5">
        <dgm:presLayoutVars>
          <dgm:chMax val="1"/>
          <dgm:chPref val="1"/>
        </dgm:presLayoutVars>
      </dgm:prSet>
      <dgm:spPr/>
    </dgm:pt>
    <dgm:pt modelId="{165BF1AF-C70A-42C4-93A3-24722DFCA3FA}" type="pres">
      <dgm:prSet presAssocID="{4A6369E6-17B0-49A0-BB85-3DF3CFF06C05}" presName="sibTrans" presStyleLbl="sibTrans2D1" presStyleIdx="0" presStyleCnt="0"/>
      <dgm:spPr/>
    </dgm:pt>
    <dgm:pt modelId="{923B6646-E5AD-4DF9-8E03-954CF6EB8F34}" type="pres">
      <dgm:prSet presAssocID="{4B1E9D37-B71A-41B1-A014-0F2689D91BB6}" presName="compNode" presStyleCnt="0"/>
      <dgm:spPr/>
    </dgm:pt>
    <dgm:pt modelId="{D91E076B-614E-436D-8C7E-18B874D518B8}" type="pres">
      <dgm:prSet presAssocID="{4B1E9D37-B71A-41B1-A014-0F2689D91BB6}" presName="iconBgRect" presStyleLbl="bgShp" presStyleIdx="1" presStyleCnt="5"/>
      <dgm:spPr/>
    </dgm:pt>
    <dgm:pt modelId="{06192D4E-6677-4CC2-96C6-FE86EE9A11E1}" type="pres">
      <dgm:prSet presAssocID="{4B1E9D37-B71A-41B1-A014-0F2689D91BB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A3CB8F5B-7EB2-4E88-B6E8-D7CF4074D99A}" type="pres">
      <dgm:prSet presAssocID="{4B1E9D37-B71A-41B1-A014-0F2689D91BB6}" presName="spaceRect" presStyleCnt="0"/>
      <dgm:spPr/>
    </dgm:pt>
    <dgm:pt modelId="{393C329F-5838-4DC4-945D-C5F0DE99C19B}" type="pres">
      <dgm:prSet presAssocID="{4B1E9D37-B71A-41B1-A014-0F2689D91BB6}" presName="textRect" presStyleLbl="revTx" presStyleIdx="1" presStyleCnt="5">
        <dgm:presLayoutVars>
          <dgm:chMax val="1"/>
          <dgm:chPref val="1"/>
        </dgm:presLayoutVars>
      </dgm:prSet>
      <dgm:spPr/>
    </dgm:pt>
    <dgm:pt modelId="{B9CB57C9-FD2F-49D8-83F6-CA788587E762}" type="pres">
      <dgm:prSet presAssocID="{7141F76E-A88F-442F-90F7-9394ED296227}" presName="sibTrans" presStyleLbl="sibTrans2D1" presStyleIdx="0" presStyleCnt="0"/>
      <dgm:spPr/>
    </dgm:pt>
    <dgm:pt modelId="{7EB8906A-27AB-4B02-8F82-82B2027F6154}" type="pres">
      <dgm:prSet presAssocID="{9DA241AA-EBA8-4EC9-8678-BD7AB4BE902C}" presName="compNode" presStyleCnt="0"/>
      <dgm:spPr/>
    </dgm:pt>
    <dgm:pt modelId="{91C04298-7AB9-44B0-93E5-18A2957BD2D8}" type="pres">
      <dgm:prSet presAssocID="{9DA241AA-EBA8-4EC9-8678-BD7AB4BE902C}" presName="iconBgRect" presStyleLbl="bgShp" presStyleIdx="2" presStyleCnt="5"/>
      <dgm:spPr/>
    </dgm:pt>
    <dgm:pt modelId="{E241C9A0-D452-4D04-AFCF-1A69CD9752DA}" type="pres">
      <dgm:prSet presAssocID="{9DA241AA-EBA8-4EC9-8678-BD7AB4BE902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DA9C7F34-0870-45BF-9E84-BE010B4E8532}" type="pres">
      <dgm:prSet presAssocID="{9DA241AA-EBA8-4EC9-8678-BD7AB4BE902C}" presName="spaceRect" presStyleCnt="0"/>
      <dgm:spPr/>
    </dgm:pt>
    <dgm:pt modelId="{97488350-4CC7-42E0-A0E4-F3E62AA26185}" type="pres">
      <dgm:prSet presAssocID="{9DA241AA-EBA8-4EC9-8678-BD7AB4BE902C}" presName="textRect" presStyleLbl="revTx" presStyleIdx="2" presStyleCnt="5">
        <dgm:presLayoutVars>
          <dgm:chMax val="1"/>
          <dgm:chPref val="1"/>
        </dgm:presLayoutVars>
      </dgm:prSet>
      <dgm:spPr/>
    </dgm:pt>
    <dgm:pt modelId="{00DB93CB-682F-4BF4-9910-494DDDCACAF4}" type="pres">
      <dgm:prSet presAssocID="{381D94B8-0DC9-40E1-9FC0-710DB3746D02}" presName="sibTrans" presStyleLbl="sibTrans2D1" presStyleIdx="0" presStyleCnt="0"/>
      <dgm:spPr/>
    </dgm:pt>
    <dgm:pt modelId="{196F15BC-F1EB-4199-818A-0A37261ED1BF}" type="pres">
      <dgm:prSet presAssocID="{D0637D25-9A36-4B0A-BA94-00F124592DFF}" presName="compNode" presStyleCnt="0"/>
      <dgm:spPr/>
    </dgm:pt>
    <dgm:pt modelId="{B862BA6E-3175-481D-B90B-7DC6EFB85790}" type="pres">
      <dgm:prSet presAssocID="{D0637D25-9A36-4B0A-BA94-00F124592DFF}" presName="iconBgRect" presStyleLbl="bgShp" presStyleIdx="3" presStyleCnt="5"/>
      <dgm:spPr/>
    </dgm:pt>
    <dgm:pt modelId="{BE9FEA55-084E-4B1A-9728-EF6DB3259B3E}" type="pres">
      <dgm:prSet presAssocID="{D0637D25-9A36-4B0A-BA94-00F124592DF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B4A46A4-34D3-404E-A67C-D1CEF4752AD2}" type="pres">
      <dgm:prSet presAssocID="{D0637D25-9A36-4B0A-BA94-00F124592DFF}" presName="spaceRect" presStyleCnt="0"/>
      <dgm:spPr/>
    </dgm:pt>
    <dgm:pt modelId="{46EC25ED-5C70-4722-961D-040D57A97E21}" type="pres">
      <dgm:prSet presAssocID="{D0637D25-9A36-4B0A-BA94-00F124592DFF}" presName="textRect" presStyleLbl="revTx" presStyleIdx="3" presStyleCnt="5" custLinFactNeighborX="-3001" custLinFactNeighborY="8254">
        <dgm:presLayoutVars>
          <dgm:chMax val="1"/>
          <dgm:chPref val="1"/>
        </dgm:presLayoutVars>
      </dgm:prSet>
      <dgm:spPr/>
    </dgm:pt>
    <dgm:pt modelId="{738A48DD-BAE3-4CEF-898C-2353EB09D0BE}" type="pres">
      <dgm:prSet presAssocID="{37F9E7FA-0EDA-4D4E-80E9-CA76DB6928BA}" presName="sibTrans" presStyleLbl="sibTrans2D1" presStyleIdx="0" presStyleCnt="0"/>
      <dgm:spPr/>
    </dgm:pt>
    <dgm:pt modelId="{26433F8F-DB65-4345-B57E-B3D6B622AE89}" type="pres">
      <dgm:prSet presAssocID="{B96757BB-36CA-4BD0-BB09-C1600776EDF1}" presName="compNode" presStyleCnt="0"/>
      <dgm:spPr/>
    </dgm:pt>
    <dgm:pt modelId="{52065B60-8405-49F9-8BF8-3D11CC1DC9CF}" type="pres">
      <dgm:prSet presAssocID="{B96757BB-36CA-4BD0-BB09-C1600776EDF1}" presName="iconBgRect" presStyleLbl="bgShp" presStyleIdx="4" presStyleCnt="5"/>
      <dgm:spPr/>
    </dgm:pt>
    <dgm:pt modelId="{3EA27AB9-0D37-4245-B8D1-F2A1E1EAA080}" type="pres">
      <dgm:prSet presAssocID="{B96757BB-36CA-4BD0-BB09-C1600776EDF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B124B3FB-E204-4FDE-9641-0D5F6897F85A}" type="pres">
      <dgm:prSet presAssocID="{B96757BB-36CA-4BD0-BB09-C1600776EDF1}" presName="spaceRect" presStyleCnt="0"/>
      <dgm:spPr/>
    </dgm:pt>
    <dgm:pt modelId="{0453E45F-7984-44C4-821D-5DF20F68CD83}" type="pres">
      <dgm:prSet presAssocID="{B96757BB-36CA-4BD0-BB09-C1600776EDF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79F6211-FF20-4C67-B01F-2ACC49147F8F}" type="presOf" srcId="{37F9E7FA-0EDA-4D4E-80E9-CA76DB6928BA}" destId="{738A48DD-BAE3-4CEF-898C-2353EB09D0BE}" srcOrd="0" destOrd="0" presId="urn:microsoft.com/office/officeart/2018/2/layout/IconCircleList"/>
    <dgm:cxn modelId="{4EE9F720-1C15-4B76-B5C7-D250AEE028E9}" srcId="{B859A682-B99C-49CA-A442-80893CDAF9B1}" destId="{B96757BB-36CA-4BD0-BB09-C1600776EDF1}" srcOrd="4" destOrd="0" parTransId="{4A132B92-9CC6-4874-B7E9-EE87E75FC624}" sibTransId="{126B68D8-62D2-44CD-815B-1CA9DE91A619}"/>
    <dgm:cxn modelId="{DA76B022-A1C4-433C-8150-56463ECD7F7B}" srcId="{B859A682-B99C-49CA-A442-80893CDAF9B1}" destId="{9DA241AA-EBA8-4EC9-8678-BD7AB4BE902C}" srcOrd="2" destOrd="0" parTransId="{1CDCBDA9-34F1-47E7-8D43-FFBF7A9A3FD6}" sibTransId="{381D94B8-0DC9-40E1-9FC0-710DB3746D02}"/>
    <dgm:cxn modelId="{72EE1424-3F08-4079-A796-756F410E6450}" type="presOf" srcId="{8551B6F4-ECE3-4F67-B45E-CAA811751D9D}" destId="{F84474C0-3F71-4136-9CC5-45F0C6A34E1A}" srcOrd="0" destOrd="0" presId="urn:microsoft.com/office/officeart/2018/2/layout/IconCircleList"/>
    <dgm:cxn modelId="{72991261-8D2A-41E1-9F8C-0B04EF20EDD8}" srcId="{B859A682-B99C-49CA-A442-80893CDAF9B1}" destId="{D0637D25-9A36-4B0A-BA94-00F124592DFF}" srcOrd="3" destOrd="0" parTransId="{1759D7EA-3BAF-470F-A508-5ECADC5A3645}" sibTransId="{37F9E7FA-0EDA-4D4E-80E9-CA76DB6928BA}"/>
    <dgm:cxn modelId="{2EBDBF62-2426-4306-9395-74A15063C004}" type="presOf" srcId="{381D94B8-0DC9-40E1-9FC0-710DB3746D02}" destId="{00DB93CB-682F-4BF4-9910-494DDDCACAF4}" srcOrd="0" destOrd="0" presId="urn:microsoft.com/office/officeart/2018/2/layout/IconCircleList"/>
    <dgm:cxn modelId="{75C65A46-9958-40F2-B9D2-F10F38FC1B23}" type="presOf" srcId="{7141F76E-A88F-442F-90F7-9394ED296227}" destId="{B9CB57C9-FD2F-49D8-83F6-CA788587E762}" srcOrd="0" destOrd="0" presId="urn:microsoft.com/office/officeart/2018/2/layout/IconCircleList"/>
    <dgm:cxn modelId="{BC115371-4112-4A89-B0DC-98A7CDBE71A1}" type="presOf" srcId="{9DA241AA-EBA8-4EC9-8678-BD7AB4BE902C}" destId="{97488350-4CC7-42E0-A0E4-F3E62AA26185}" srcOrd="0" destOrd="0" presId="urn:microsoft.com/office/officeart/2018/2/layout/IconCircleList"/>
    <dgm:cxn modelId="{EAA7C675-FB3A-410E-9D6F-13D9E49659B7}" type="presOf" srcId="{B859A682-B99C-49CA-A442-80893CDAF9B1}" destId="{C4E77558-7144-418E-86B3-59D0704FDBB6}" srcOrd="0" destOrd="0" presId="urn:microsoft.com/office/officeart/2018/2/layout/IconCircleList"/>
    <dgm:cxn modelId="{7BE77090-DFA5-4A90-9BA2-D9FD2E51639C}" type="presOf" srcId="{D0637D25-9A36-4B0A-BA94-00F124592DFF}" destId="{46EC25ED-5C70-4722-961D-040D57A97E21}" srcOrd="0" destOrd="0" presId="urn:microsoft.com/office/officeart/2018/2/layout/IconCircleList"/>
    <dgm:cxn modelId="{1631B1A9-03BC-4885-A914-7FB5FCE8C33E}" type="presOf" srcId="{4A6369E6-17B0-49A0-BB85-3DF3CFF06C05}" destId="{165BF1AF-C70A-42C4-93A3-24722DFCA3FA}" srcOrd="0" destOrd="0" presId="urn:microsoft.com/office/officeart/2018/2/layout/IconCircleList"/>
    <dgm:cxn modelId="{D33A1BB9-5EA7-4C3A-A2F4-2DED3682C8D7}" type="presOf" srcId="{4B1E9D37-B71A-41B1-A014-0F2689D91BB6}" destId="{393C329F-5838-4DC4-945D-C5F0DE99C19B}" srcOrd="0" destOrd="0" presId="urn:microsoft.com/office/officeart/2018/2/layout/IconCircleList"/>
    <dgm:cxn modelId="{BDF412BD-DEAD-4831-8725-D44242A208D5}" srcId="{B859A682-B99C-49CA-A442-80893CDAF9B1}" destId="{8551B6F4-ECE3-4F67-B45E-CAA811751D9D}" srcOrd="0" destOrd="0" parTransId="{3FC5C847-319A-446F-BAC1-E10AA2480053}" sibTransId="{4A6369E6-17B0-49A0-BB85-3DF3CFF06C05}"/>
    <dgm:cxn modelId="{D889E3D9-9CE6-4D99-9BAD-809720C4EC9D}" type="presOf" srcId="{B96757BB-36CA-4BD0-BB09-C1600776EDF1}" destId="{0453E45F-7984-44C4-821D-5DF20F68CD83}" srcOrd="0" destOrd="0" presId="urn:microsoft.com/office/officeart/2018/2/layout/IconCircleList"/>
    <dgm:cxn modelId="{D8BFA4FA-85CF-491E-84D4-F2EB470B8268}" srcId="{B859A682-B99C-49CA-A442-80893CDAF9B1}" destId="{4B1E9D37-B71A-41B1-A014-0F2689D91BB6}" srcOrd="1" destOrd="0" parTransId="{F7CD218A-5FCC-4080-881F-CE9292D86A7C}" sibTransId="{7141F76E-A88F-442F-90F7-9394ED296227}"/>
    <dgm:cxn modelId="{71DCF67A-DBF4-415B-8F90-8C67B675E248}" type="presParOf" srcId="{C4E77558-7144-418E-86B3-59D0704FDBB6}" destId="{84130BD0-132B-4C15-B5B0-85F2E545341D}" srcOrd="0" destOrd="0" presId="urn:microsoft.com/office/officeart/2018/2/layout/IconCircleList"/>
    <dgm:cxn modelId="{8A3FB625-F5EF-4448-97C0-3F4D9A10C9B7}" type="presParOf" srcId="{84130BD0-132B-4C15-B5B0-85F2E545341D}" destId="{3C244492-5D6E-4F49-8814-08584E46F71B}" srcOrd="0" destOrd="0" presId="urn:microsoft.com/office/officeart/2018/2/layout/IconCircleList"/>
    <dgm:cxn modelId="{CAE7102E-6423-41A6-A21A-1C2D02B6821C}" type="presParOf" srcId="{3C244492-5D6E-4F49-8814-08584E46F71B}" destId="{12AB2E19-F6EF-46A3-902D-B01773773DD5}" srcOrd="0" destOrd="0" presId="urn:microsoft.com/office/officeart/2018/2/layout/IconCircleList"/>
    <dgm:cxn modelId="{318C3478-4819-4298-9CB1-DE621C1C2DB2}" type="presParOf" srcId="{3C244492-5D6E-4F49-8814-08584E46F71B}" destId="{3F8BE853-9034-4BEF-AB77-76908EDAADF0}" srcOrd="1" destOrd="0" presId="urn:microsoft.com/office/officeart/2018/2/layout/IconCircleList"/>
    <dgm:cxn modelId="{E7852582-05BA-49E3-9812-05522E34DDB7}" type="presParOf" srcId="{3C244492-5D6E-4F49-8814-08584E46F71B}" destId="{94AD3214-6F5C-467A-8BB4-0C5447C65958}" srcOrd="2" destOrd="0" presId="urn:microsoft.com/office/officeart/2018/2/layout/IconCircleList"/>
    <dgm:cxn modelId="{F12AF76D-DEB1-42CB-BEC7-12A35D4887BE}" type="presParOf" srcId="{3C244492-5D6E-4F49-8814-08584E46F71B}" destId="{F84474C0-3F71-4136-9CC5-45F0C6A34E1A}" srcOrd="3" destOrd="0" presId="urn:microsoft.com/office/officeart/2018/2/layout/IconCircleList"/>
    <dgm:cxn modelId="{35222C83-91AE-4AF2-A9F0-67B6954684F3}" type="presParOf" srcId="{84130BD0-132B-4C15-B5B0-85F2E545341D}" destId="{165BF1AF-C70A-42C4-93A3-24722DFCA3FA}" srcOrd="1" destOrd="0" presId="urn:microsoft.com/office/officeart/2018/2/layout/IconCircleList"/>
    <dgm:cxn modelId="{71203DFB-EE97-450D-AF0D-1FEEDE4780BE}" type="presParOf" srcId="{84130BD0-132B-4C15-B5B0-85F2E545341D}" destId="{923B6646-E5AD-4DF9-8E03-954CF6EB8F34}" srcOrd="2" destOrd="0" presId="urn:microsoft.com/office/officeart/2018/2/layout/IconCircleList"/>
    <dgm:cxn modelId="{F97EA0BC-8FD2-4DEE-A281-63BDFFA64672}" type="presParOf" srcId="{923B6646-E5AD-4DF9-8E03-954CF6EB8F34}" destId="{D91E076B-614E-436D-8C7E-18B874D518B8}" srcOrd="0" destOrd="0" presId="urn:microsoft.com/office/officeart/2018/2/layout/IconCircleList"/>
    <dgm:cxn modelId="{598F15A9-E8B5-4615-A200-4B0DCD909E31}" type="presParOf" srcId="{923B6646-E5AD-4DF9-8E03-954CF6EB8F34}" destId="{06192D4E-6677-4CC2-96C6-FE86EE9A11E1}" srcOrd="1" destOrd="0" presId="urn:microsoft.com/office/officeart/2018/2/layout/IconCircleList"/>
    <dgm:cxn modelId="{614D477F-8244-47EF-88C9-469818694EC2}" type="presParOf" srcId="{923B6646-E5AD-4DF9-8E03-954CF6EB8F34}" destId="{A3CB8F5B-7EB2-4E88-B6E8-D7CF4074D99A}" srcOrd="2" destOrd="0" presId="urn:microsoft.com/office/officeart/2018/2/layout/IconCircleList"/>
    <dgm:cxn modelId="{E449BDE4-091D-4EB7-AFF2-EDF16BA5A67E}" type="presParOf" srcId="{923B6646-E5AD-4DF9-8E03-954CF6EB8F34}" destId="{393C329F-5838-4DC4-945D-C5F0DE99C19B}" srcOrd="3" destOrd="0" presId="urn:microsoft.com/office/officeart/2018/2/layout/IconCircleList"/>
    <dgm:cxn modelId="{35659A3B-1BB4-4C87-9E6C-9291430F1652}" type="presParOf" srcId="{84130BD0-132B-4C15-B5B0-85F2E545341D}" destId="{B9CB57C9-FD2F-49D8-83F6-CA788587E762}" srcOrd="3" destOrd="0" presId="urn:microsoft.com/office/officeart/2018/2/layout/IconCircleList"/>
    <dgm:cxn modelId="{A33659F4-99F3-43B8-866A-85BA40A52F8E}" type="presParOf" srcId="{84130BD0-132B-4C15-B5B0-85F2E545341D}" destId="{7EB8906A-27AB-4B02-8F82-82B2027F6154}" srcOrd="4" destOrd="0" presId="urn:microsoft.com/office/officeart/2018/2/layout/IconCircleList"/>
    <dgm:cxn modelId="{C1263BD4-4A86-4F60-8AC1-AE41ED8FA6B6}" type="presParOf" srcId="{7EB8906A-27AB-4B02-8F82-82B2027F6154}" destId="{91C04298-7AB9-44B0-93E5-18A2957BD2D8}" srcOrd="0" destOrd="0" presId="urn:microsoft.com/office/officeart/2018/2/layout/IconCircleList"/>
    <dgm:cxn modelId="{ECAE32A9-C38C-4975-8460-2C95C92CE1E7}" type="presParOf" srcId="{7EB8906A-27AB-4B02-8F82-82B2027F6154}" destId="{E241C9A0-D452-4D04-AFCF-1A69CD9752DA}" srcOrd="1" destOrd="0" presId="urn:microsoft.com/office/officeart/2018/2/layout/IconCircleList"/>
    <dgm:cxn modelId="{115B5F69-7172-437E-958D-403F32785609}" type="presParOf" srcId="{7EB8906A-27AB-4B02-8F82-82B2027F6154}" destId="{DA9C7F34-0870-45BF-9E84-BE010B4E8532}" srcOrd="2" destOrd="0" presId="urn:microsoft.com/office/officeart/2018/2/layout/IconCircleList"/>
    <dgm:cxn modelId="{2404445D-F603-4E68-9B6D-DC4D488FB95B}" type="presParOf" srcId="{7EB8906A-27AB-4B02-8F82-82B2027F6154}" destId="{97488350-4CC7-42E0-A0E4-F3E62AA26185}" srcOrd="3" destOrd="0" presId="urn:microsoft.com/office/officeart/2018/2/layout/IconCircleList"/>
    <dgm:cxn modelId="{B816BAA7-E9CB-49A8-AD1F-BCF16899D37A}" type="presParOf" srcId="{84130BD0-132B-4C15-B5B0-85F2E545341D}" destId="{00DB93CB-682F-4BF4-9910-494DDDCACAF4}" srcOrd="5" destOrd="0" presId="urn:microsoft.com/office/officeart/2018/2/layout/IconCircleList"/>
    <dgm:cxn modelId="{DA6B749D-1D5F-4C04-BC97-DDCA667D653A}" type="presParOf" srcId="{84130BD0-132B-4C15-B5B0-85F2E545341D}" destId="{196F15BC-F1EB-4199-818A-0A37261ED1BF}" srcOrd="6" destOrd="0" presId="urn:microsoft.com/office/officeart/2018/2/layout/IconCircleList"/>
    <dgm:cxn modelId="{D1E76F29-874C-4708-A4E4-7E151535B66E}" type="presParOf" srcId="{196F15BC-F1EB-4199-818A-0A37261ED1BF}" destId="{B862BA6E-3175-481D-B90B-7DC6EFB85790}" srcOrd="0" destOrd="0" presId="urn:microsoft.com/office/officeart/2018/2/layout/IconCircleList"/>
    <dgm:cxn modelId="{3E7B0C33-2785-4AC9-BAF7-4D4F0AC31049}" type="presParOf" srcId="{196F15BC-F1EB-4199-818A-0A37261ED1BF}" destId="{BE9FEA55-084E-4B1A-9728-EF6DB3259B3E}" srcOrd="1" destOrd="0" presId="urn:microsoft.com/office/officeart/2018/2/layout/IconCircleList"/>
    <dgm:cxn modelId="{043B430B-A438-46C8-ABDA-B248802B3739}" type="presParOf" srcId="{196F15BC-F1EB-4199-818A-0A37261ED1BF}" destId="{5B4A46A4-34D3-404E-A67C-D1CEF4752AD2}" srcOrd="2" destOrd="0" presId="urn:microsoft.com/office/officeart/2018/2/layout/IconCircleList"/>
    <dgm:cxn modelId="{75DD4AE4-E5B1-45CD-85DA-2FE66302B6CE}" type="presParOf" srcId="{196F15BC-F1EB-4199-818A-0A37261ED1BF}" destId="{46EC25ED-5C70-4722-961D-040D57A97E21}" srcOrd="3" destOrd="0" presId="urn:microsoft.com/office/officeart/2018/2/layout/IconCircleList"/>
    <dgm:cxn modelId="{03CF7268-73FC-4532-9D38-117BE27004AE}" type="presParOf" srcId="{84130BD0-132B-4C15-B5B0-85F2E545341D}" destId="{738A48DD-BAE3-4CEF-898C-2353EB09D0BE}" srcOrd="7" destOrd="0" presId="urn:microsoft.com/office/officeart/2018/2/layout/IconCircleList"/>
    <dgm:cxn modelId="{E554EC59-A0AD-4F52-9B1E-C153335B8323}" type="presParOf" srcId="{84130BD0-132B-4C15-B5B0-85F2E545341D}" destId="{26433F8F-DB65-4345-B57E-B3D6B622AE89}" srcOrd="8" destOrd="0" presId="urn:microsoft.com/office/officeart/2018/2/layout/IconCircleList"/>
    <dgm:cxn modelId="{7391416B-FC41-49B4-9A4D-F3E251C196DD}" type="presParOf" srcId="{26433F8F-DB65-4345-B57E-B3D6B622AE89}" destId="{52065B60-8405-49F9-8BF8-3D11CC1DC9CF}" srcOrd="0" destOrd="0" presId="urn:microsoft.com/office/officeart/2018/2/layout/IconCircleList"/>
    <dgm:cxn modelId="{1410642B-739C-4FF4-8596-67CA381C35A5}" type="presParOf" srcId="{26433F8F-DB65-4345-B57E-B3D6B622AE89}" destId="{3EA27AB9-0D37-4245-B8D1-F2A1E1EAA080}" srcOrd="1" destOrd="0" presId="urn:microsoft.com/office/officeart/2018/2/layout/IconCircleList"/>
    <dgm:cxn modelId="{3AEC526D-D08A-4B65-907C-BC5AEB5C771F}" type="presParOf" srcId="{26433F8F-DB65-4345-B57E-B3D6B622AE89}" destId="{B124B3FB-E204-4FDE-9641-0D5F6897F85A}" srcOrd="2" destOrd="0" presId="urn:microsoft.com/office/officeart/2018/2/layout/IconCircleList"/>
    <dgm:cxn modelId="{B566EC95-8AE9-4404-90D5-0473757D68F4}" type="presParOf" srcId="{26433F8F-DB65-4345-B57E-B3D6B622AE89}" destId="{0453E45F-7984-44C4-821D-5DF20F68CD8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0561C-A514-4F8C-95BD-B851BE0FAD6F}">
      <dsp:nvSpPr>
        <dsp:cNvPr id="0" name=""/>
        <dsp:cNvSpPr/>
      </dsp:nvSpPr>
      <dsp:spPr>
        <a:xfrm>
          <a:off x="202889" y="608608"/>
          <a:ext cx="1206322" cy="910576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4469E-08D3-486E-AEB0-9550FD52494C}">
      <dsp:nvSpPr>
        <dsp:cNvPr id="0" name=""/>
        <dsp:cNvSpPr/>
      </dsp:nvSpPr>
      <dsp:spPr>
        <a:xfrm>
          <a:off x="13085" y="1945617"/>
          <a:ext cx="1742749" cy="1042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GIS/Maps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 for water/ sewer system</a:t>
          </a:r>
        </a:p>
      </dsp:txBody>
      <dsp:txXfrm>
        <a:off x="13085" y="1945617"/>
        <a:ext cx="1742749" cy="1042066"/>
      </dsp:txXfrm>
    </dsp:sp>
    <dsp:sp modelId="{EFD50616-DC97-4D4A-806E-78AEA9BF6F06}">
      <dsp:nvSpPr>
        <dsp:cNvPr id="0" name=""/>
        <dsp:cNvSpPr/>
      </dsp:nvSpPr>
      <dsp:spPr>
        <a:xfrm>
          <a:off x="309230" y="3172451"/>
          <a:ext cx="1742749" cy="356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C7F16-A000-42D9-BFCF-793BCD3179AC}">
      <dsp:nvSpPr>
        <dsp:cNvPr id="0" name=""/>
        <dsp:cNvSpPr/>
      </dsp:nvSpPr>
      <dsp:spPr>
        <a:xfrm>
          <a:off x="2460130" y="396070"/>
          <a:ext cx="1341587" cy="1443061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89716-FACC-4FEF-A1EB-1EAD7B6F9842}">
      <dsp:nvSpPr>
        <dsp:cNvPr id="0" name=""/>
        <dsp:cNvSpPr/>
      </dsp:nvSpPr>
      <dsp:spPr>
        <a:xfrm>
          <a:off x="2336075" y="2180778"/>
          <a:ext cx="1742749" cy="1042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Housing needs for out of town assistance</a:t>
          </a:r>
        </a:p>
      </dsp:txBody>
      <dsp:txXfrm>
        <a:off x="2336075" y="2180778"/>
        <a:ext cx="1742749" cy="1042066"/>
      </dsp:txXfrm>
    </dsp:sp>
    <dsp:sp modelId="{2142255C-F74C-4960-B768-1BE5C17DC79A}">
      <dsp:nvSpPr>
        <dsp:cNvPr id="0" name=""/>
        <dsp:cNvSpPr/>
      </dsp:nvSpPr>
      <dsp:spPr>
        <a:xfrm>
          <a:off x="2722774" y="3305572"/>
          <a:ext cx="1742749" cy="356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98A6F-058E-4AF6-AAFE-A6FFB3050510}">
      <dsp:nvSpPr>
        <dsp:cNvPr id="0" name=""/>
        <dsp:cNvSpPr/>
      </dsp:nvSpPr>
      <dsp:spPr>
        <a:xfrm>
          <a:off x="5149523" y="425888"/>
          <a:ext cx="1324161" cy="1461396"/>
        </a:xfrm>
        <a:prstGeom prst="rect">
          <a:avLst/>
        </a:prstGeom>
        <a:blipFill>
          <a:blip xmlns:r="http://schemas.openxmlformats.org/officeDocument/2006/relationships"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43500-6BA5-4699-9D96-A497E5071904}">
      <dsp:nvSpPr>
        <dsp:cNvPr id="0" name=""/>
        <dsp:cNvSpPr/>
      </dsp:nvSpPr>
      <dsp:spPr>
        <a:xfrm>
          <a:off x="5014918" y="2225210"/>
          <a:ext cx="1742749" cy="1042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Meals for teams assisting in recovery</a:t>
          </a:r>
        </a:p>
      </dsp:txBody>
      <dsp:txXfrm>
        <a:off x="5014918" y="2225210"/>
        <a:ext cx="1742749" cy="1042066"/>
      </dsp:txXfrm>
    </dsp:sp>
    <dsp:sp modelId="{B695D758-AF1D-42C9-B25F-33228D4186FE}">
      <dsp:nvSpPr>
        <dsp:cNvPr id="0" name=""/>
        <dsp:cNvSpPr/>
      </dsp:nvSpPr>
      <dsp:spPr>
        <a:xfrm>
          <a:off x="5127604" y="3310156"/>
          <a:ext cx="1742749" cy="356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7995C-1B8D-4C68-87F3-2D2A2F14AA11}">
      <dsp:nvSpPr>
        <dsp:cNvPr id="0" name=""/>
        <dsp:cNvSpPr/>
      </dsp:nvSpPr>
      <dsp:spPr>
        <a:xfrm>
          <a:off x="7671087" y="654880"/>
          <a:ext cx="1167577" cy="1129455"/>
        </a:xfrm>
        <a:prstGeom prst="rect">
          <a:avLst/>
        </a:prstGeom>
        <a:blipFill>
          <a:blip xmlns:r="http://schemas.openxmlformats.org/officeDocument/2006/relationships"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0B28E-5AAC-4A50-8223-A55C0B6302E0}">
      <dsp:nvSpPr>
        <dsp:cNvPr id="0" name=""/>
        <dsp:cNvSpPr/>
      </dsp:nvSpPr>
      <dsp:spPr>
        <a:xfrm>
          <a:off x="7454142" y="2142225"/>
          <a:ext cx="1742749" cy="1042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Coordination efforts depending upon size of system</a:t>
          </a:r>
        </a:p>
      </dsp:txBody>
      <dsp:txXfrm>
        <a:off x="7454142" y="2142225"/>
        <a:ext cx="1742749" cy="1042066"/>
      </dsp:txXfrm>
    </dsp:sp>
    <dsp:sp modelId="{16073C1A-EC64-4DFC-A134-C1B6C21C441D}">
      <dsp:nvSpPr>
        <dsp:cNvPr id="0" name=""/>
        <dsp:cNvSpPr/>
      </dsp:nvSpPr>
      <dsp:spPr>
        <a:xfrm>
          <a:off x="7454142" y="3227171"/>
          <a:ext cx="1742749" cy="356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E47B6-F893-4A85-BE34-C1B48DDF119E}">
      <dsp:nvSpPr>
        <dsp:cNvPr id="0" name=""/>
        <dsp:cNvSpPr/>
      </dsp:nvSpPr>
      <dsp:spPr>
        <a:xfrm>
          <a:off x="9935544" y="541468"/>
          <a:ext cx="1286550" cy="1365638"/>
        </a:xfrm>
        <a:prstGeom prst="rect">
          <a:avLst/>
        </a:prstGeom>
        <a:blipFill>
          <a:blip xmlns:r="http://schemas.openxmlformats.org/officeDocument/2006/relationships"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DAFE6-A82F-40ED-9EC6-E776D2EBBDFC}">
      <dsp:nvSpPr>
        <dsp:cNvPr id="0" name=""/>
        <dsp:cNvSpPr/>
      </dsp:nvSpPr>
      <dsp:spPr>
        <a:xfrm>
          <a:off x="9820204" y="2195342"/>
          <a:ext cx="1782675" cy="948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Telephone communication</a:t>
          </a:r>
        </a:p>
      </dsp:txBody>
      <dsp:txXfrm>
        <a:off x="9820204" y="2195342"/>
        <a:ext cx="1782675" cy="948145"/>
      </dsp:txXfrm>
    </dsp:sp>
    <dsp:sp modelId="{2F33F03B-1CC3-4BB4-8182-A92B4285ADE4}">
      <dsp:nvSpPr>
        <dsp:cNvPr id="0" name=""/>
        <dsp:cNvSpPr/>
      </dsp:nvSpPr>
      <dsp:spPr>
        <a:xfrm>
          <a:off x="9624746" y="3230288"/>
          <a:ext cx="1742749" cy="568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2E19-F6EF-46A3-902D-B01773773DD5}">
      <dsp:nvSpPr>
        <dsp:cNvPr id="0" name=""/>
        <dsp:cNvSpPr/>
      </dsp:nvSpPr>
      <dsp:spPr>
        <a:xfrm>
          <a:off x="4729" y="659399"/>
          <a:ext cx="963951" cy="9639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BE853-9034-4BEF-AB77-76908EDAADF0}">
      <dsp:nvSpPr>
        <dsp:cNvPr id="0" name=""/>
        <dsp:cNvSpPr/>
      </dsp:nvSpPr>
      <dsp:spPr>
        <a:xfrm>
          <a:off x="207159" y="861829"/>
          <a:ext cx="559091" cy="5590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474C0-3F71-4136-9CC5-45F0C6A34E1A}">
      <dsp:nvSpPr>
        <dsp:cNvPr id="0" name=""/>
        <dsp:cNvSpPr/>
      </dsp:nvSpPr>
      <dsp:spPr>
        <a:xfrm>
          <a:off x="1175242" y="659399"/>
          <a:ext cx="2272171" cy="963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Mutual aid agreement in place prior to deployment</a:t>
          </a:r>
        </a:p>
      </dsp:txBody>
      <dsp:txXfrm>
        <a:off x="1175242" y="659399"/>
        <a:ext cx="2272171" cy="963951"/>
      </dsp:txXfrm>
    </dsp:sp>
    <dsp:sp modelId="{D91E076B-614E-436D-8C7E-18B874D518B8}">
      <dsp:nvSpPr>
        <dsp:cNvPr id="0" name=""/>
        <dsp:cNvSpPr/>
      </dsp:nvSpPr>
      <dsp:spPr>
        <a:xfrm>
          <a:off x="3843322" y="659399"/>
          <a:ext cx="963951" cy="9639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92D4E-6677-4CC2-96C6-FE86EE9A11E1}">
      <dsp:nvSpPr>
        <dsp:cNvPr id="0" name=""/>
        <dsp:cNvSpPr/>
      </dsp:nvSpPr>
      <dsp:spPr>
        <a:xfrm>
          <a:off x="4045752" y="861829"/>
          <a:ext cx="559091" cy="5590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C329F-5838-4DC4-945D-C5F0DE99C19B}">
      <dsp:nvSpPr>
        <dsp:cNvPr id="0" name=""/>
        <dsp:cNvSpPr/>
      </dsp:nvSpPr>
      <dsp:spPr>
        <a:xfrm>
          <a:off x="5013835" y="659399"/>
          <a:ext cx="2272171" cy="963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Local contact, i.e. Rural water circuit rider, </a:t>
          </a:r>
          <a:r>
            <a:rPr lang="en-US" sz="1800" kern="1200" dirty="0" err="1"/>
            <a:t>FlaWARN</a:t>
          </a:r>
          <a:r>
            <a:rPr lang="en-US" sz="1800" kern="1200" dirty="0"/>
            <a:t> representative</a:t>
          </a:r>
        </a:p>
      </dsp:txBody>
      <dsp:txXfrm>
        <a:off x="5013835" y="659399"/>
        <a:ext cx="2272171" cy="963951"/>
      </dsp:txXfrm>
    </dsp:sp>
    <dsp:sp modelId="{91C04298-7AB9-44B0-93E5-18A2957BD2D8}">
      <dsp:nvSpPr>
        <dsp:cNvPr id="0" name=""/>
        <dsp:cNvSpPr/>
      </dsp:nvSpPr>
      <dsp:spPr>
        <a:xfrm>
          <a:off x="4729" y="2707913"/>
          <a:ext cx="963951" cy="9639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1C9A0-D452-4D04-AFCF-1A69CD9752DA}">
      <dsp:nvSpPr>
        <dsp:cNvPr id="0" name=""/>
        <dsp:cNvSpPr/>
      </dsp:nvSpPr>
      <dsp:spPr>
        <a:xfrm>
          <a:off x="207159" y="2910343"/>
          <a:ext cx="559091" cy="5590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88350-4CC7-42E0-A0E4-F3E62AA26185}">
      <dsp:nvSpPr>
        <dsp:cNvPr id="0" name=""/>
        <dsp:cNvSpPr/>
      </dsp:nvSpPr>
      <dsp:spPr>
        <a:xfrm>
          <a:off x="1175242" y="2707913"/>
          <a:ext cx="2272171" cy="963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Supplies for your team prior to deployment including fuel supply</a:t>
          </a:r>
        </a:p>
      </dsp:txBody>
      <dsp:txXfrm>
        <a:off x="1175242" y="2707913"/>
        <a:ext cx="2272171" cy="963951"/>
      </dsp:txXfrm>
    </dsp:sp>
    <dsp:sp modelId="{B862BA6E-3175-481D-B90B-7DC6EFB85790}">
      <dsp:nvSpPr>
        <dsp:cNvPr id="0" name=""/>
        <dsp:cNvSpPr/>
      </dsp:nvSpPr>
      <dsp:spPr>
        <a:xfrm>
          <a:off x="3843322" y="2707913"/>
          <a:ext cx="963951" cy="9639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FEA55-084E-4B1A-9728-EF6DB3259B3E}">
      <dsp:nvSpPr>
        <dsp:cNvPr id="0" name=""/>
        <dsp:cNvSpPr/>
      </dsp:nvSpPr>
      <dsp:spPr>
        <a:xfrm>
          <a:off x="4045752" y="2910343"/>
          <a:ext cx="559091" cy="5590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C25ED-5C70-4722-961D-040D57A97E21}">
      <dsp:nvSpPr>
        <dsp:cNvPr id="0" name=""/>
        <dsp:cNvSpPr/>
      </dsp:nvSpPr>
      <dsp:spPr>
        <a:xfrm>
          <a:off x="4945647" y="2787478"/>
          <a:ext cx="2272171" cy="963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Lodging needs or being self sufficient</a:t>
          </a:r>
        </a:p>
      </dsp:txBody>
      <dsp:txXfrm>
        <a:off x="4945647" y="2787478"/>
        <a:ext cx="2272171" cy="963951"/>
      </dsp:txXfrm>
    </dsp:sp>
    <dsp:sp modelId="{52065B60-8405-49F9-8BF8-3D11CC1DC9CF}">
      <dsp:nvSpPr>
        <dsp:cNvPr id="0" name=""/>
        <dsp:cNvSpPr/>
      </dsp:nvSpPr>
      <dsp:spPr>
        <a:xfrm>
          <a:off x="4729" y="4756427"/>
          <a:ext cx="963951" cy="9639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27AB9-0D37-4245-B8D1-F2A1E1EAA080}">
      <dsp:nvSpPr>
        <dsp:cNvPr id="0" name=""/>
        <dsp:cNvSpPr/>
      </dsp:nvSpPr>
      <dsp:spPr>
        <a:xfrm>
          <a:off x="207159" y="4958857"/>
          <a:ext cx="559091" cy="5590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3E45F-7984-44C4-821D-5DF20F68CD83}">
      <dsp:nvSpPr>
        <dsp:cNvPr id="0" name=""/>
        <dsp:cNvSpPr/>
      </dsp:nvSpPr>
      <dsp:spPr>
        <a:xfrm>
          <a:off x="1175242" y="4756427"/>
          <a:ext cx="2272171" cy="963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Cash for teams to purchase fuel, supplies, etc.</a:t>
          </a:r>
        </a:p>
      </dsp:txBody>
      <dsp:txXfrm>
        <a:off x="1175242" y="4756427"/>
        <a:ext cx="2272171" cy="963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62824-7A9B-4E9D-AB66-18A055D8B53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F9F8-2168-4A28-860A-3D86CBBA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5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DF9F8-2168-4A28-860A-3D86CBBA2D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9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your critical assets? Where are you vulnerable</a:t>
            </a:r>
          </a:p>
          <a:p>
            <a:r>
              <a:rPr lang="en-US" dirty="0"/>
              <a:t>WWTP, water wells, lift stations, </a:t>
            </a:r>
            <a:r>
              <a:rPr lang="en-US" dirty="0" err="1"/>
              <a:t>scada</a:t>
            </a:r>
            <a:r>
              <a:rPr lang="en-US" dirty="0"/>
              <a:t> system, </a:t>
            </a:r>
          </a:p>
          <a:p>
            <a:r>
              <a:rPr lang="en-US" dirty="0"/>
              <a:t>Do you have spare parts on hand for critical </a:t>
            </a:r>
            <a:r>
              <a:rPr lang="en-US" dirty="0" err="1"/>
              <a:t>assests</a:t>
            </a:r>
            <a:r>
              <a:rPr lang="en-US" dirty="0"/>
              <a:t>, </a:t>
            </a:r>
          </a:p>
          <a:p>
            <a:r>
              <a:rPr lang="en-US" dirty="0"/>
              <a:t>By pass pumps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F9F8-2168-4A28-860A-3D86CBBA2D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50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DF9F8-2168-4A28-860A-3D86CBBA2D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6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your critical assets? Where are you vulnerable</a:t>
            </a:r>
          </a:p>
          <a:p>
            <a:r>
              <a:rPr lang="en-US" dirty="0"/>
              <a:t>WWTP, water wells, lift stations, </a:t>
            </a:r>
            <a:r>
              <a:rPr lang="en-US" dirty="0" err="1"/>
              <a:t>scada</a:t>
            </a:r>
            <a:r>
              <a:rPr lang="en-US" dirty="0"/>
              <a:t> system, </a:t>
            </a:r>
          </a:p>
          <a:p>
            <a:r>
              <a:rPr lang="en-US" dirty="0"/>
              <a:t>Do you have spare parts on hand for critical </a:t>
            </a:r>
            <a:r>
              <a:rPr lang="en-US" dirty="0" err="1"/>
              <a:t>assests</a:t>
            </a:r>
            <a:r>
              <a:rPr lang="en-US" dirty="0"/>
              <a:t>, </a:t>
            </a:r>
          </a:p>
          <a:p>
            <a:r>
              <a:rPr lang="en-US" dirty="0"/>
              <a:t>By pass pumps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F9F8-2168-4A28-860A-3D86CBBA2D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Maps for your system for outside help to know where to go</a:t>
            </a:r>
          </a:p>
          <a:p>
            <a:r>
              <a:rPr lang="en-US" dirty="0"/>
              <a:t>Local church, community center, </a:t>
            </a:r>
            <a:r>
              <a:rPr lang="en-US" dirty="0" err="1"/>
              <a:t>ymca</a:t>
            </a:r>
            <a:r>
              <a:rPr lang="en-US" dirty="0"/>
              <a:t>, disaster relief shelters, hotels in area to block out rooms</a:t>
            </a:r>
          </a:p>
          <a:p>
            <a:r>
              <a:rPr lang="en-US" dirty="0"/>
              <a:t>Food preparation, grocery stores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F9F8-2168-4A28-860A-3D86CBBA2D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4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531C-4ACF-4063-B839-31450889D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C299E-3983-4630-ABA6-15E5C7294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9C27F-0387-4E04-B066-9940CFF3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72FB-DDEF-418D-9347-6C8347ADC9F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32C91-B86B-4F1B-A032-C1869CF5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C8A2E-3E92-4F0E-B355-8D39D0F0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212B-3898-489C-9994-6D50DCEE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0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E06E-C1D9-42C8-823F-97410678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8BB6F-B50A-403E-8529-82FB5172B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FFC2E-B650-4817-8371-36CFC126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72FB-DDEF-418D-9347-6C8347ADC9F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04DA-D9A4-4D6A-9E6D-C6E53D60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72537-86EA-4B97-9065-224A5D76B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212B-3898-489C-9994-6D50DCEE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9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9C5D7F-D8AC-40D8-82B0-9F54ADDD0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0A899-3D57-4787-BB1E-11A109C46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A3A1D-2C60-45A5-853B-3969EAB6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72FB-DDEF-418D-9347-6C8347ADC9F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606EF-6F04-44AF-B7BD-C09D950E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FE00E-8083-4C52-AF6F-748402F2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212B-3898-489C-9994-6D50DCEE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4A2C-4DEB-40C9-9AB5-E063E917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6528-FD84-46B5-A99D-45B0613BF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8DB21-CFB4-499E-84DF-EB9219D7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72FB-DDEF-418D-9347-6C8347ADC9F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F84C-709B-4AC3-879C-EE70C533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1B6B3-4CE8-4A18-B58F-62327B51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212B-3898-489C-9994-6D50DCEE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4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A690-E6C5-47BA-AC41-20F7B97EB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29ECD-634B-45CD-BDDB-98462EC77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A66BA-899B-4A8D-9237-115E0DFF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72FB-DDEF-418D-9347-6C8347ADC9F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B482B-4BE8-4220-9C35-44064A3EF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F9633-7FF4-4AF4-AD47-F9740248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212B-3898-489C-9994-6D50DCEE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4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C91C-0FAF-49CB-AA21-11EF084A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EB7E1-3CED-4AF8-8FCA-20064A85C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822ED-323F-4A70-AA4F-46E04307A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5FF56-78E4-4689-9F85-D0EACBCB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72FB-DDEF-418D-9347-6C8347ADC9F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ED58C-C5D7-40AF-ADA1-A48CC6BC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FE967-59EE-43EA-8E2F-A2863C56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212B-3898-489C-9994-6D50DCEE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46AB-962E-4132-BFDA-EB21C4A95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3423-5D30-4DEC-8CCC-7791CD379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D2BD7-CCEC-4343-9AD7-DCAE0AF9C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8F52AF-5F35-48BF-9D9F-048A2612F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697942-3904-495C-BB93-21163BBEB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3176EB-E746-4076-AD18-542CFD84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72FB-DDEF-418D-9347-6C8347ADC9F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739457-CE76-461A-A3BC-21C67233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6F5798-0BFB-491E-BD51-1CF761B1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212B-3898-489C-9994-6D50DCEE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3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8DC2-914B-424B-8C48-6C897CC1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BE02E-CB42-4E80-86FD-78E718E3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72FB-DDEF-418D-9347-6C8347ADC9F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99645-C5EA-4F55-B27F-1D0F2D2ED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4360B-BD33-444C-A242-7999B7ED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212B-3898-489C-9994-6D50DCEE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1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D1387-B405-41BE-910B-9DD55D88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72FB-DDEF-418D-9347-6C8347ADC9F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FE330-7C14-4437-B901-27BE6CB5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9E7EF-996B-4A05-8ED5-72692E89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212B-3898-489C-9994-6D50DCEE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4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F1694-8A76-43DF-9F34-D8C7B66F5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D17B5-A89D-405C-B92B-B9644A079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94765-D2AC-4139-82E4-0675E638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4A775-2EF8-46A3-9BFD-C3174EBE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72FB-DDEF-418D-9347-6C8347ADC9F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D8B22-3C49-45B5-BA73-1CEE2F1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88EFE-848B-4ADA-802B-01F9B606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212B-3898-489C-9994-6D50DCEE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2A6A-1E44-45E5-AA37-A24BBA8D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ECC23-9950-4804-9D70-E6B24314F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9FD61-4C66-4624-B605-EA913F2B6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8BAB1-2E36-497D-B6F2-D3A54895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72FB-DDEF-418D-9347-6C8347ADC9F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FB62D-3BF6-4691-8D8C-1DA3BE90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C3838-8E90-4B35-9AE7-31FEE26D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212B-3898-489C-9994-6D50DCEE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1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A938C-8660-4B52-A5F7-6D353EA24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27450-D771-4139-9510-3805989EE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36DC6-020F-4FDE-8F63-685D6AF49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772FB-DDEF-418D-9347-6C8347ADC9F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BF545-6FD1-41C6-8B36-2437E6D17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24862-42C7-42B0-996E-982EDD78D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7212B-3898-489C-9994-6D50DCEE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3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ublicdomainpictures.net/view-image.php?image=226690&amp;picture=storm-over-the-ocea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hurricane-storm-icon-1085673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highway-signs/q/questions.html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mailto:aak@swuci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01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ectangle 103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lightning striking the sky over a beach&#10;&#10;Description automatically generated">
            <a:extLst>
              <a:ext uri="{FF2B5EF4-FFF2-40B4-BE49-F238E27FC236}">
                <a16:creationId xmlns:a16="http://schemas.microsoft.com/office/drawing/2014/main" id="{2FD52CF8-C900-3946-9B25-0E22FCFCE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509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1F7CE2-DE6D-D8E5-4ADC-ED00024901B8}"/>
              </a:ext>
            </a:extLst>
          </p:cNvPr>
          <p:cNvSpPr/>
          <p:nvPr/>
        </p:nvSpPr>
        <p:spPr>
          <a:xfrm>
            <a:off x="841248" y="600427"/>
            <a:ext cx="9875520" cy="32999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200" b="1" cap="none" spc="0" dirty="0">
                <a:ln w="3175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EMERGENCY </a:t>
            </a:r>
            <a:br>
              <a:rPr lang="en-US" sz="8200" b="1" cap="none" spc="0" dirty="0">
                <a:ln w="3175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8200" b="1" cap="none" spc="0" dirty="0">
                <a:ln w="3175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PREPAREDENESS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CCFC8-29C7-4711-9BCB-CACC61963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141435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Presented by: </a:t>
            </a:r>
          </a:p>
          <a:p>
            <a:pPr algn="l"/>
            <a:r>
              <a:rPr lang="en-US">
                <a:solidFill>
                  <a:srgbClr val="FFFFFF"/>
                </a:solidFill>
              </a:rPr>
              <a:t> Alicia Keeter</a:t>
            </a:r>
          </a:p>
          <a:p>
            <a:pPr algn="l"/>
            <a:r>
              <a:rPr lang="en-US">
                <a:solidFill>
                  <a:srgbClr val="FFFFFF"/>
                </a:solidFill>
              </a:rPr>
              <a:t>South Walton Utility Co., Inc.</a:t>
            </a:r>
          </a:p>
        </p:txBody>
      </p:sp>
    </p:spTree>
    <p:extLst>
      <p:ext uri="{BB962C8B-B14F-4D97-AF65-F5344CB8AC3E}">
        <p14:creationId xmlns:p14="http://schemas.microsoft.com/office/powerpoint/2010/main" val="411352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51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B8ED2-9057-456E-80AF-359B7D01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987" y="233637"/>
            <a:ext cx="3486722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Baskerville Old Face" panose="02020602080505020303" pitchFamily="18" charset="0"/>
              </a:rPr>
              <a:t>Where to Begin </a:t>
            </a:r>
            <a:r>
              <a:rPr lang="en-US" sz="2100" b="1" dirty="0">
                <a:latin typeface="Baskerville Old Face" panose="02020602080505020303" pitchFamily="18" charset="0"/>
              </a:rPr>
              <a:t>      </a:t>
            </a:r>
            <a:br>
              <a:rPr lang="en-US" sz="2100" b="1" dirty="0">
                <a:latin typeface="Baskerville Old Face" panose="02020602080505020303" pitchFamily="18" charset="0"/>
              </a:rPr>
            </a:br>
            <a:r>
              <a:rPr lang="en-US" sz="2100" b="1" dirty="0">
                <a:latin typeface="Baskerville Old Face" panose="02020602080505020303" pitchFamily="18" charset="0"/>
              </a:rPr>
              <a:t>				 </a:t>
            </a:r>
            <a:endParaRPr lang="en-US" sz="2100" dirty="0"/>
          </a:p>
        </p:txBody>
      </p:sp>
      <p:sp>
        <p:nvSpPr>
          <p:cNvPr id="64" name="Freeform: Shape 53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4038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87D3E-F34B-C9B6-FB80-12942B19D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2" y="558913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65" name="Oval 55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31108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57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2817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F4E860-D065-A50E-CB3B-B999717AF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01" y="4152793"/>
            <a:ext cx="2533423" cy="1551721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8" name="Picture 7" descr="A blue and white tornado&#10;&#10;Description automatically generated">
            <a:extLst>
              <a:ext uri="{FF2B5EF4-FFF2-40B4-BE49-F238E27FC236}">
                <a16:creationId xmlns:a16="http://schemas.microsoft.com/office/drawing/2014/main" id="{7C4E6328-2C44-AA18-CEA7-0913AA295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88750" y="2465613"/>
            <a:ext cx="2533422" cy="2387749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D00DB-9230-44E6-8567-50D4A0C7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4875" y="1632793"/>
            <a:ext cx="4222725" cy="4351338"/>
          </a:xfrm>
          <a:custGeom>
            <a:avLst/>
            <a:gdLst>
              <a:gd name="connsiteX0" fmla="*/ 0 w 3824747"/>
              <a:gd name="connsiteY0" fmla="*/ 0 h 3913240"/>
              <a:gd name="connsiteX1" fmla="*/ 622887 w 3824747"/>
              <a:gd name="connsiteY1" fmla="*/ 0 h 3913240"/>
              <a:gd name="connsiteX2" fmla="*/ 1245775 w 3824747"/>
              <a:gd name="connsiteY2" fmla="*/ 0 h 3913240"/>
              <a:gd name="connsiteX3" fmla="*/ 1792167 w 3824747"/>
              <a:gd name="connsiteY3" fmla="*/ 0 h 3913240"/>
              <a:gd name="connsiteX4" fmla="*/ 2376807 w 3824747"/>
              <a:gd name="connsiteY4" fmla="*/ 0 h 3913240"/>
              <a:gd name="connsiteX5" fmla="*/ 2884952 w 3824747"/>
              <a:gd name="connsiteY5" fmla="*/ 0 h 3913240"/>
              <a:gd name="connsiteX6" fmla="*/ 3824747 w 3824747"/>
              <a:gd name="connsiteY6" fmla="*/ 0 h 3913240"/>
              <a:gd name="connsiteX7" fmla="*/ 3824747 w 3824747"/>
              <a:gd name="connsiteY7" fmla="*/ 637299 h 3913240"/>
              <a:gd name="connsiteX8" fmla="*/ 3824747 w 3824747"/>
              <a:gd name="connsiteY8" fmla="*/ 1118069 h 3913240"/>
              <a:gd name="connsiteX9" fmla="*/ 3824747 w 3824747"/>
              <a:gd name="connsiteY9" fmla="*/ 1559706 h 3913240"/>
              <a:gd name="connsiteX10" fmla="*/ 3824747 w 3824747"/>
              <a:gd name="connsiteY10" fmla="*/ 2040475 h 3913240"/>
              <a:gd name="connsiteX11" fmla="*/ 3824747 w 3824747"/>
              <a:gd name="connsiteY11" fmla="*/ 2560377 h 3913240"/>
              <a:gd name="connsiteX12" fmla="*/ 3824747 w 3824747"/>
              <a:gd name="connsiteY12" fmla="*/ 3119411 h 3913240"/>
              <a:gd name="connsiteX13" fmla="*/ 3824747 w 3824747"/>
              <a:gd name="connsiteY13" fmla="*/ 3913240 h 3913240"/>
              <a:gd name="connsiteX14" fmla="*/ 3201860 w 3824747"/>
              <a:gd name="connsiteY14" fmla="*/ 3913240 h 3913240"/>
              <a:gd name="connsiteX15" fmla="*/ 2655467 w 3824747"/>
              <a:gd name="connsiteY15" fmla="*/ 3913240 h 3913240"/>
              <a:gd name="connsiteX16" fmla="*/ 2109075 w 3824747"/>
              <a:gd name="connsiteY16" fmla="*/ 3913240 h 3913240"/>
              <a:gd name="connsiteX17" fmla="*/ 1562682 w 3824747"/>
              <a:gd name="connsiteY17" fmla="*/ 3913240 h 3913240"/>
              <a:gd name="connsiteX18" fmla="*/ 1016290 w 3824747"/>
              <a:gd name="connsiteY18" fmla="*/ 3913240 h 3913240"/>
              <a:gd name="connsiteX19" fmla="*/ 508145 w 3824747"/>
              <a:gd name="connsiteY19" fmla="*/ 3913240 h 3913240"/>
              <a:gd name="connsiteX20" fmla="*/ 0 w 3824747"/>
              <a:gd name="connsiteY20" fmla="*/ 3913240 h 3913240"/>
              <a:gd name="connsiteX21" fmla="*/ 0 w 3824747"/>
              <a:gd name="connsiteY21" fmla="*/ 3354206 h 3913240"/>
              <a:gd name="connsiteX22" fmla="*/ 0 w 3824747"/>
              <a:gd name="connsiteY22" fmla="*/ 2756039 h 3913240"/>
              <a:gd name="connsiteX23" fmla="*/ 0 w 3824747"/>
              <a:gd name="connsiteY23" fmla="*/ 2157872 h 3913240"/>
              <a:gd name="connsiteX24" fmla="*/ 0 w 3824747"/>
              <a:gd name="connsiteY24" fmla="*/ 1520573 h 3913240"/>
              <a:gd name="connsiteX25" fmla="*/ 0 w 3824747"/>
              <a:gd name="connsiteY25" fmla="*/ 961539 h 3913240"/>
              <a:gd name="connsiteX26" fmla="*/ 0 w 3824747"/>
              <a:gd name="connsiteY26" fmla="*/ 0 h 391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824747" h="3913240" fill="none" extrusionOk="0">
                <a:moveTo>
                  <a:pt x="0" y="0"/>
                </a:moveTo>
                <a:cubicBezTo>
                  <a:pt x="220107" y="-28512"/>
                  <a:pt x="346970" y="47903"/>
                  <a:pt x="622887" y="0"/>
                </a:cubicBezTo>
                <a:cubicBezTo>
                  <a:pt x="898804" y="-47903"/>
                  <a:pt x="1074305" y="46360"/>
                  <a:pt x="1245775" y="0"/>
                </a:cubicBezTo>
                <a:cubicBezTo>
                  <a:pt x="1417245" y="-46360"/>
                  <a:pt x="1619111" y="4400"/>
                  <a:pt x="1792167" y="0"/>
                </a:cubicBezTo>
                <a:cubicBezTo>
                  <a:pt x="1965223" y="-4400"/>
                  <a:pt x="2188007" y="24223"/>
                  <a:pt x="2376807" y="0"/>
                </a:cubicBezTo>
                <a:cubicBezTo>
                  <a:pt x="2565607" y="-24223"/>
                  <a:pt x="2714000" y="856"/>
                  <a:pt x="2884952" y="0"/>
                </a:cubicBezTo>
                <a:cubicBezTo>
                  <a:pt x="3055904" y="-856"/>
                  <a:pt x="3436064" y="25058"/>
                  <a:pt x="3824747" y="0"/>
                </a:cubicBezTo>
                <a:cubicBezTo>
                  <a:pt x="3899979" y="301079"/>
                  <a:pt x="3775049" y="400383"/>
                  <a:pt x="3824747" y="637299"/>
                </a:cubicBezTo>
                <a:cubicBezTo>
                  <a:pt x="3874445" y="874215"/>
                  <a:pt x="3767885" y="1010828"/>
                  <a:pt x="3824747" y="1118069"/>
                </a:cubicBezTo>
                <a:cubicBezTo>
                  <a:pt x="3881609" y="1225310"/>
                  <a:pt x="3794851" y="1420963"/>
                  <a:pt x="3824747" y="1559706"/>
                </a:cubicBezTo>
                <a:cubicBezTo>
                  <a:pt x="3854643" y="1698449"/>
                  <a:pt x="3789023" y="1904775"/>
                  <a:pt x="3824747" y="2040475"/>
                </a:cubicBezTo>
                <a:cubicBezTo>
                  <a:pt x="3860471" y="2176175"/>
                  <a:pt x="3782696" y="2451723"/>
                  <a:pt x="3824747" y="2560377"/>
                </a:cubicBezTo>
                <a:cubicBezTo>
                  <a:pt x="3866798" y="2669031"/>
                  <a:pt x="3777943" y="2850804"/>
                  <a:pt x="3824747" y="3119411"/>
                </a:cubicBezTo>
                <a:cubicBezTo>
                  <a:pt x="3871551" y="3388018"/>
                  <a:pt x="3736671" y="3541159"/>
                  <a:pt x="3824747" y="3913240"/>
                </a:cubicBezTo>
                <a:cubicBezTo>
                  <a:pt x="3517232" y="3957823"/>
                  <a:pt x="3328104" y="3852786"/>
                  <a:pt x="3201860" y="3913240"/>
                </a:cubicBezTo>
                <a:cubicBezTo>
                  <a:pt x="3075616" y="3973694"/>
                  <a:pt x="2791075" y="3857809"/>
                  <a:pt x="2655467" y="3913240"/>
                </a:cubicBezTo>
                <a:cubicBezTo>
                  <a:pt x="2519859" y="3968671"/>
                  <a:pt x="2338867" y="3902754"/>
                  <a:pt x="2109075" y="3913240"/>
                </a:cubicBezTo>
                <a:cubicBezTo>
                  <a:pt x="1879283" y="3923726"/>
                  <a:pt x="1716251" y="3865033"/>
                  <a:pt x="1562682" y="3913240"/>
                </a:cubicBezTo>
                <a:cubicBezTo>
                  <a:pt x="1409113" y="3961447"/>
                  <a:pt x="1242429" y="3887821"/>
                  <a:pt x="1016290" y="3913240"/>
                </a:cubicBezTo>
                <a:cubicBezTo>
                  <a:pt x="790151" y="3938659"/>
                  <a:pt x="633209" y="3867955"/>
                  <a:pt x="508145" y="3913240"/>
                </a:cubicBezTo>
                <a:cubicBezTo>
                  <a:pt x="383082" y="3958525"/>
                  <a:pt x="161434" y="3884469"/>
                  <a:pt x="0" y="3913240"/>
                </a:cubicBezTo>
                <a:cubicBezTo>
                  <a:pt x="-40266" y="3794209"/>
                  <a:pt x="45295" y="3617095"/>
                  <a:pt x="0" y="3354206"/>
                </a:cubicBezTo>
                <a:cubicBezTo>
                  <a:pt x="-45295" y="3091317"/>
                  <a:pt x="17975" y="2970120"/>
                  <a:pt x="0" y="2756039"/>
                </a:cubicBezTo>
                <a:cubicBezTo>
                  <a:pt x="-17975" y="2541958"/>
                  <a:pt x="9368" y="2375620"/>
                  <a:pt x="0" y="2157872"/>
                </a:cubicBezTo>
                <a:cubicBezTo>
                  <a:pt x="-9368" y="1940124"/>
                  <a:pt x="35849" y="1823965"/>
                  <a:pt x="0" y="1520573"/>
                </a:cubicBezTo>
                <a:cubicBezTo>
                  <a:pt x="-35849" y="1217181"/>
                  <a:pt x="32539" y="1093521"/>
                  <a:pt x="0" y="961539"/>
                </a:cubicBezTo>
                <a:cubicBezTo>
                  <a:pt x="-32539" y="829557"/>
                  <a:pt x="110370" y="315337"/>
                  <a:pt x="0" y="0"/>
                </a:cubicBezTo>
                <a:close/>
              </a:path>
              <a:path w="3824747" h="3913240" stroke="0" extrusionOk="0">
                <a:moveTo>
                  <a:pt x="0" y="0"/>
                </a:moveTo>
                <a:cubicBezTo>
                  <a:pt x="244486" y="-15695"/>
                  <a:pt x="401717" y="26918"/>
                  <a:pt x="508145" y="0"/>
                </a:cubicBezTo>
                <a:cubicBezTo>
                  <a:pt x="614573" y="-26918"/>
                  <a:pt x="834881" y="41855"/>
                  <a:pt x="939795" y="0"/>
                </a:cubicBezTo>
                <a:cubicBezTo>
                  <a:pt x="1044709" y="-41855"/>
                  <a:pt x="1338222" y="51863"/>
                  <a:pt x="1562682" y="0"/>
                </a:cubicBezTo>
                <a:cubicBezTo>
                  <a:pt x="1787142" y="-51863"/>
                  <a:pt x="1929899" y="18768"/>
                  <a:pt x="2070827" y="0"/>
                </a:cubicBezTo>
                <a:cubicBezTo>
                  <a:pt x="2211755" y="-18768"/>
                  <a:pt x="2476714" y="17234"/>
                  <a:pt x="2578972" y="0"/>
                </a:cubicBezTo>
                <a:cubicBezTo>
                  <a:pt x="2681230" y="-17234"/>
                  <a:pt x="3000778" y="31422"/>
                  <a:pt x="3201860" y="0"/>
                </a:cubicBezTo>
                <a:cubicBezTo>
                  <a:pt x="3402942" y="-31422"/>
                  <a:pt x="3637846" y="7981"/>
                  <a:pt x="3824747" y="0"/>
                </a:cubicBezTo>
                <a:cubicBezTo>
                  <a:pt x="3866745" y="292092"/>
                  <a:pt x="3817290" y="351341"/>
                  <a:pt x="3824747" y="637299"/>
                </a:cubicBezTo>
                <a:cubicBezTo>
                  <a:pt x="3832204" y="923257"/>
                  <a:pt x="3775842" y="988247"/>
                  <a:pt x="3824747" y="1118069"/>
                </a:cubicBezTo>
                <a:cubicBezTo>
                  <a:pt x="3873652" y="1247891"/>
                  <a:pt x="3801865" y="1483210"/>
                  <a:pt x="3824747" y="1598838"/>
                </a:cubicBezTo>
                <a:cubicBezTo>
                  <a:pt x="3847629" y="1714466"/>
                  <a:pt x="3806536" y="1899780"/>
                  <a:pt x="3824747" y="2157872"/>
                </a:cubicBezTo>
                <a:cubicBezTo>
                  <a:pt x="3842958" y="2415964"/>
                  <a:pt x="3776704" y="2563825"/>
                  <a:pt x="3824747" y="2756039"/>
                </a:cubicBezTo>
                <a:cubicBezTo>
                  <a:pt x="3872790" y="2948253"/>
                  <a:pt x="3789390" y="2988489"/>
                  <a:pt x="3824747" y="3197676"/>
                </a:cubicBezTo>
                <a:cubicBezTo>
                  <a:pt x="3860104" y="3406863"/>
                  <a:pt x="3770672" y="3749837"/>
                  <a:pt x="3824747" y="3913240"/>
                </a:cubicBezTo>
                <a:cubicBezTo>
                  <a:pt x="3711436" y="3923594"/>
                  <a:pt x="3389555" y="3851912"/>
                  <a:pt x="3278355" y="3913240"/>
                </a:cubicBezTo>
                <a:cubicBezTo>
                  <a:pt x="3167155" y="3974568"/>
                  <a:pt x="2899976" y="3875577"/>
                  <a:pt x="2731962" y="3913240"/>
                </a:cubicBezTo>
                <a:cubicBezTo>
                  <a:pt x="2563948" y="3950903"/>
                  <a:pt x="2290003" y="3848864"/>
                  <a:pt x="2109075" y="3913240"/>
                </a:cubicBezTo>
                <a:cubicBezTo>
                  <a:pt x="1928147" y="3977616"/>
                  <a:pt x="1795180" y="3890884"/>
                  <a:pt x="1562682" y="3913240"/>
                </a:cubicBezTo>
                <a:cubicBezTo>
                  <a:pt x="1330184" y="3935596"/>
                  <a:pt x="1303897" y="3871971"/>
                  <a:pt x="1131032" y="3913240"/>
                </a:cubicBezTo>
                <a:cubicBezTo>
                  <a:pt x="958167" y="3954509"/>
                  <a:pt x="769529" y="3869823"/>
                  <a:pt x="661135" y="3913240"/>
                </a:cubicBezTo>
                <a:cubicBezTo>
                  <a:pt x="552741" y="3956657"/>
                  <a:pt x="178222" y="3903614"/>
                  <a:pt x="0" y="3913240"/>
                </a:cubicBezTo>
                <a:cubicBezTo>
                  <a:pt x="-1347" y="3689086"/>
                  <a:pt x="8095" y="3514593"/>
                  <a:pt x="0" y="3354206"/>
                </a:cubicBezTo>
                <a:cubicBezTo>
                  <a:pt x="-8095" y="3193819"/>
                  <a:pt x="26028" y="2997886"/>
                  <a:pt x="0" y="2795171"/>
                </a:cubicBezTo>
                <a:cubicBezTo>
                  <a:pt x="-26028" y="2592456"/>
                  <a:pt x="6857" y="2507584"/>
                  <a:pt x="0" y="2275270"/>
                </a:cubicBezTo>
                <a:cubicBezTo>
                  <a:pt x="-6857" y="2042956"/>
                  <a:pt x="36295" y="1935065"/>
                  <a:pt x="0" y="1833632"/>
                </a:cubicBezTo>
                <a:cubicBezTo>
                  <a:pt x="-36295" y="1732199"/>
                  <a:pt x="33304" y="1569687"/>
                  <a:pt x="0" y="1391995"/>
                </a:cubicBezTo>
                <a:cubicBezTo>
                  <a:pt x="-33304" y="1214303"/>
                  <a:pt x="24136" y="924274"/>
                  <a:pt x="0" y="793829"/>
                </a:cubicBezTo>
                <a:cubicBezTo>
                  <a:pt x="-24136" y="663384"/>
                  <a:pt x="41232" y="226881"/>
                  <a:pt x="0" y="0"/>
                </a:cubicBezTo>
                <a:close/>
              </a:path>
            </a:pathLst>
          </a:custGeo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System Assessment</a:t>
            </a:r>
          </a:p>
          <a:p>
            <a:pPr marL="0" indent="0" algn="ctr">
              <a:buNone/>
            </a:pPr>
            <a:endParaRPr lang="en-US" sz="1700" b="1" dirty="0"/>
          </a:p>
          <a:p>
            <a:pPr algn="ctr"/>
            <a:r>
              <a:rPr lang="en-US" sz="2000" b="1" dirty="0"/>
              <a:t>Personnel Assessment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Equipment Assessment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Mutual Aid Agreement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Assess, Plan, Train, Respond, Recover</a:t>
            </a:r>
          </a:p>
          <a:p>
            <a:pPr marL="457200" lvl="1" indent="0">
              <a:buNone/>
            </a:pPr>
            <a:endParaRPr lang="en-US" sz="1700" dirty="0"/>
          </a:p>
        </p:txBody>
      </p:sp>
      <p:sp>
        <p:nvSpPr>
          <p:cNvPr id="67" name="Arc 59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899690" y="5509119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4986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4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17CDB5-B2D9-8BEE-6930-291E9D4173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9437" y="1907050"/>
            <a:ext cx="5157787" cy="105981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F44480-570C-164E-C09E-77DB7E3C7DB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322253" y="177647"/>
            <a:ext cx="1505843" cy="150584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65E59F-F6D3-56B2-F88F-C629FA991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2748" y="5454870"/>
            <a:ext cx="5157787" cy="1843468"/>
          </a:xfrm>
        </p:spPr>
        <p:txBody>
          <a:bodyPr>
            <a:normAutofit fontScale="77500" lnSpcReduction="20000"/>
          </a:bodyPr>
          <a:lstStyle/>
          <a:p>
            <a:endParaRPr lang="en-US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EPA- Route to Resilience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https://www.epa.gov/waterutilityresponse   </a:t>
            </a:r>
          </a:p>
          <a:p>
            <a:pPr marL="914400" lvl="2" indent="0">
              <a:buNone/>
            </a:pPr>
            <a:endParaRPr lang="en-US" sz="1300" dirty="0">
              <a:solidFill>
                <a:schemeClr val="tx2"/>
              </a:solidFill>
            </a:endParaRPr>
          </a:p>
          <a:p>
            <a:endParaRPr lang="en-US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1300" dirty="0"/>
          </a:p>
          <a:p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endParaRPr lang="en-US" sz="13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766E46-B6EE-B6BE-50D9-0A47A832B93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448040" y="2927138"/>
            <a:ext cx="5183187" cy="823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https://flwatertracker.com/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D172C-A661-22AC-B4A4-E5D11247C4B1}"/>
              </a:ext>
            </a:extLst>
          </p:cNvPr>
          <p:cNvSpPr/>
          <p:nvPr/>
        </p:nvSpPr>
        <p:spPr>
          <a:xfrm>
            <a:off x="214980" y="309502"/>
            <a:ext cx="6927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Resources for Your Plan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D1A63-0168-9B06-7FCB-A0351FFE7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961" y="1683490"/>
            <a:ext cx="3581400" cy="628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A95416-6523-65A0-B5F6-64275F40D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5336" y="4420331"/>
            <a:ext cx="1008318" cy="13301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C4464F-4BE6-2738-BD5D-8031DD4419EF}"/>
              </a:ext>
            </a:extLst>
          </p:cNvPr>
          <p:cNvSpPr txBox="1"/>
          <p:nvPr/>
        </p:nvSpPr>
        <p:spPr>
          <a:xfrm>
            <a:off x="6729437" y="6311021"/>
            <a:ext cx="5505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https://www.epa.gov/emergency-response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8C50FE2-209F-DE0F-F834-37C1310C26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03" y="3180103"/>
            <a:ext cx="6096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2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488CEBD3-5A93-C4BF-8970-10ED0A0F99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1"/>
            <a:ext cx="12201525" cy="1081548"/>
            <a:chOff x="0" y="1616"/>
            <a:chExt cx="7686" cy="1093"/>
          </a:xfrm>
          <a:solidFill>
            <a:schemeClr val="accent1"/>
          </a:solidFill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D9724A38-96A4-6F3A-FB22-AC3FD1D1EFB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1616"/>
              <a:ext cx="7680" cy="10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5893A81C-F159-977D-B469-F82315B52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16"/>
              <a:ext cx="7686" cy="10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E6D72DF-53C2-2C19-700F-B37538B2A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0"/>
          <a:stretch/>
        </p:blipFill>
        <p:spPr>
          <a:xfrm>
            <a:off x="1141340" y="1150374"/>
            <a:ext cx="9742969" cy="57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0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: Shape 1032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81E6E6-552F-4A2E-5C00-C7EAD7229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3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3">
                <a:lumMod val="40000"/>
                <a:lumOff val="60000"/>
              </a:schemeClr>
            </a:gs>
            <a:gs pos="58000">
              <a:schemeClr val="tx2">
                <a:lumMod val="40000"/>
                <a:lumOff val="60000"/>
              </a:schemeClr>
            </a:gs>
            <a:gs pos="85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8ED2-9057-456E-80AF-359B7D01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0" y="265470"/>
            <a:ext cx="4080387" cy="560439"/>
          </a:xfrm>
        </p:spPr>
        <p:txBody>
          <a:bodyPr anchor="b">
            <a:norm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What We Don’t Do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5" name="Picture 4" descr="A red stamp with text">
            <a:extLst>
              <a:ext uri="{FF2B5EF4-FFF2-40B4-BE49-F238E27FC236}">
                <a16:creationId xmlns:a16="http://schemas.microsoft.com/office/drawing/2014/main" id="{FA350409-AF39-AC57-EDE0-C46AB2954A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" b="20713"/>
          <a:stretch/>
        </p:blipFill>
        <p:spPr>
          <a:xfrm>
            <a:off x="462117" y="1605513"/>
            <a:ext cx="2875935" cy="128025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F4AD4F-819A-1683-24F9-63FF0C7E9F6A}"/>
              </a:ext>
            </a:extLst>
          </p:cNvPr>
          <p:cNvCxnSpPr>
            <a:cxnSpLocks/>
          </p:cNvCxnSpPr>
          <p:nvPr/>
        </p:nvCxnSpPr>
        <p:spPr>
          <a:xfrm>
            <a:off x="1278194" y="1327355"/>
            <a:ext cx="1170038" cy="1986116"/>
          </a:xfrm>
          <a:prstGeom prst="line">
            <a:avLst/>
          </a:prstGeom>
          <a:ln w="1016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B24D8ED-EDD3-1A65-02B0-9FDF732D2A25}"/>
              </a:ext>
            </a:extLst>
          </p:cNvPr>
          <p:cNvSpPr/>
          <p:nvPr/>
        </p:nvSpPr>
        <p:spPr>
          <a:xfrm>
            <a:off x="560440" y="1140543"/>
            <a:ext cx="2723534" cy="2281083"/>
          </a:xfrm>
          <a:prstGeom prst="ellipse">
            <a:avLst/>
          </a:prstGeom>
          <a:noFill/>
          <a:ln w="1016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B707DFE-E417-320D-166B-A48E581E9196}"/>
              </a:ext>
            </a:extLst>
          </p:cNvPr>
          <p:cNvSpPr txBox="1">
            <a:spLocks/>
          </p:cNvSpPr>
          <p:nvPr/>
        </p:nvSpPr>
        <p:spPr>
          <a:xfrm>
            <a:off x="6995651" y="0"/>
            <a:ext cx="4080387" cy="6960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How We Help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26" name="95A9F3B4-7FD4-4A4E-82FF-C537DC5E99D9" descr="IMG_4061.jpg">
            <a:extLst>
              <a:ext uri="{FF2B5EF4-FFF2-40B4-BE49-F238E27FC236}">
                <a16:creationId xmlns:a16="http://schemas.microsoft.com/office/drawing/2014/main" id="{72A69267-829A-6A68-31CC-12ECD1F15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90" y="115991"/>
            <a:ext cx="2384475" cy="317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FA1CE0D-41D3-0707-C963-EB0B6112B2E4}"/>
              </a:ext>
            </a:extLst>
          </p:cNvPr>
          <p:cNvSpPr txBox="1"/>
          <p:nvPr/>
        </p:nvSpPr>
        <p:spPr>
          <a:xfrm>
            <a:off x="7718323" y="707922"/>
            <a:ext cx="40705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Document with photos</a:t>
            </a:r>
          </a:p>
          <a:p>
            <a:r>
              <a:rPr lang="en-US" dirty="0"/>
              <a:t>Clean up debris</a:t>
            </a:r>
          </a:p>
          <a:p>
            <a:r>
              <a:rPr lang="en-US" dirty="0"/>
              <a:t>Help you make repairs</a:t>
            </a:r>
          </a:p>
          <a:p>
            <a:r>
              <a:rPr lang="en-US" dirty="0"/>
              <a:t>Stop the Sanitary sewer overflows</a:t>
            </a:r>
          </a:p>
          <a:p>
            <a:r>
              <a:rPr lang="en-US" dirty="0"/>
              <a:t>Let you get some rest after a long 14+ hour day</a:t>
            </a:r>
          </a:p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61383BE-CE29-9933-8DEF-7169FBD12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368" y="3087538"/>
            <a:ext cx="3719399" cy="35885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E40BDC-F9CA-2F1E-A6D2-0C2C23B48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79" y="4009682"/>
            <a:ext cx="3565420" cy="26369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CB6A4DB-2CBE-3911-A5BA-B29504E80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8301" y="3427263"/>
            <a:ext cx="2922816" cy="32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4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C71A9B-A561-F0BD-CDBF-07C5F11488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096610"/>
              </p:ext>
            </p:extLst>
          </p:nvPr>
        </p:nvGraphicFramePr>
        <p:xfrm>
          <a:off x="283779" y="1825624"/>
          <a:ext cx="11613931" cy="476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61D01D7-C518-AE15-3B26-A1539A3799AF}"/>
              </a:ext>
            </a:extLst>
          </p:cNvPr>
          <p:cNvSpPr/>
          <p:nvPr/>
        </p:nvSpPr>
        <p:spPr>
          <a:xfrm>
            <a:off x="1765316" y="681037"/>
            <a:ext cx="8451161" cy="923330"/>
          </a:xfrm>
          <a:custGeom>
            <a:avLst/>
            <a:gdLst>
              <a:gd name="connsiteX0" fmla="*/ 0 w 8451161"/>
              <a:gd name="connsiteY0" fmla="*/ 0 h 923330"/>
              <a:gd name="connsiteX1" fmla="*/ 565578 w 8451161"/>
              <a:gd name="connsiteY1" fmla="*/ 0 h 923330"/>
              <a:gd name="connsiteX2" fmla="*/ 962132 w 8451161"/>
              <a:gd name="connsiteY2" fmla="*/ 0 h 923330"/>
              <a:gd name="connsiteX3" fmla="*/ 1781245 w 8451161"/>
              <a:gd name="connsiteY3" fmla="*/ 0 h 923330"/>
              <a:gd name="connsiteX4" fmla="*/ 2346822 w 8451161"/>
              <a:gd name="connsiteY4" fmla="*/ 0 h 923330"/>
              <a:gd name="connsiteX5" fmla="*/ 2912400 w 8451161"/>
              <a:gd name="connsiteY5" fmla="*/ 0 h 923330"/>
              <a:gd name="connsiteX6" fmla="*/ 3731513 w 8451161"/>
              <a:gd name="connsiteY6" fmla="*/ 0 h 923330"/>
              <a:gd name="connsiteX7" fmla="*/ 4212579 w 8451161"/>
              <a:gd name="connsiteY7" fmla="*/ 0 h 923330"/>
              <a:gd name="connsiteX8" fmla="*/ 5031691 w 8451161"/>
              <a:gd name="connsiteY8" fmla="*/ 0 h 923330"/>
              <a:gd name="connsiteX9" fmla="*/ 5850804 w 8451161"/>
              <a:gd name="connsiteY9" fmla="*/ 0 h 923330"/>
              <a:gd name="connsiteX10" fmla="*/ 6500893 w 8451161"/>
              <a:gd name="connsiteY10" fmla="*/ 0 h 923330"/>
              <a:gd name="connsiteX11" fmla="*/ 7320006 w 8451161"/>
              <a:gd name="connsiteY11" fmla="*/ 0 h 923330"/>
              <a:gd name="connsiteX12" fmla="*/ 7885583 w 8451161"/>
              <a:gd name="connsiteY12" fmla="*/ 0 h 923330"/>
              <a:gd name="connsiteX13" fmla="*/ 8451161 w 8451161"/>
              <a:gd name="connsiteY13" fmla="*/ 0 h 923330"/>
              <a:gd name="connsiteX14" fmla="*/ 8451161 w 8451161"/>
              <a:gd name="connsiteY14" fmla="*/ 470898 h 923330"/>
              <a:gd name="connsiteX15" fmla="*/ 8451161 w 8451161"/>
              <a:gd name="connsiteY15" fmla="*/ 923330 h 923330"/>
              <a:gd name="connsiteX16" fmla="*/ 7801072 w 8451161"/>
              <a:gd name="connsiteY16" fmla="*/ 923330 h 923330"/>
              <a:gd name="connsiteX17" fmla="*/ 6981959 w 8451161"/>
              <a:gd name="connsiteY17" fmla="*/ 923330 h 923330"/>
              <a:gd name="connsiteX18" fmla="*/ 6331870 w 8451161"/>
              <a:gd name="connsiteY18" fmla="*/ 923330 h 923330"/>
              <a:gd name="connsiteX19" fmla="*/ 5935315 w 8451161"/>
              <a:gd name="connsiteY19" fmla="*/ 923330 h 923330"/>
              <a:gd name="connsiteX20" fmla="*/ 5454249 w 8451161"/>
              <a:gd name="connsiteY20" fmla="*/ 923330 h 923330"/>
              <a:gd name="connsiteX21" fmla="*/ 4635137 w 8451161"/>
              <a:gd name="connsiteY21" fmla="*/ 923330 h 923330"/>
              <a:gd name="connsiteX22" fmla="*/ 3985047 w 8451161"/>
              <a:gd name="connsiteY22" fmla="*/ 923330 h 923330"/>
              <a:gd name="connsiteX23" fmla="*/ 3503981 w 8451161"/>
              <a:gd name="connsiteY23" fmla="*/ 923330 h 923330"/>
              <a:gd name="connsiteX24" fmla="*/ 2853892 w 8451161"/>
              <a:gd name="connsiteY24" fmla="*/ 923330 h 923330"/>
              <a:gd name="connsiteX25" fmla="*/ 2457338 w 8451161"/>
              <a:gd name="connsiteY25" fmla="*/ 923330 h 923330"/>
              <a:gd name="connsiteX26" fmla="*/ 2060783 w 8451161"/>
              <a:gd name="connsiteY26" fmla="*/ 923330 h 923330"/>
              <a:gd name="connsiteX27" fmla="*/ 1410694 w 8451161"/>
              <a:gd name="connsiteY27" fmla="*/ 923330 h 923330"/>
              <a:gd name="connsiteX28" fmla="*/ 929628 w 8451161"/>
              <a:gd name="connsiteY28" fmla="*/ 923330 h 923330"/>
              <a:gd name="connsiteX29" fmla="*/ 0 w 8451161"/>
              <a:gd name="connsiteY29" fmla="*/ 923330 h 923330"/>
              <a:gd name="connsiteX30" fmla="*/ 0 w 8451161"/>
              <a:gd name="connsiteY30" fmla="*/ 480132 h 923330"/>
              <a:gd name="connsiteX31" fmla="*/ 0 w 8451161"/>
              <a:gd name="connsiteY31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51161" h="923330" extrusionOk="0">
                <a:moveTo>
                  <a:pt x="0" y="0"/>
                </a:moveTo>
                <a:cubicBezTo>
                  <a:pt x="245897" y="24111"/>
                  <a:pt x="444048" y="-24715"/>
                  <a:pt x="565578" y="0"/>
                </a:cubicBezTo>
                <a:cubicBezTo>
                  <a:pt x="687108" y="24715"/>
                  <a:pt x="814882" y="18198"/>
                  <a:pt x="962132" y="0"/>
                </a:cubicBezTo>
                <a:cubicBezTo>
                  <a:pt x="1109382" y="-18198"/>
                  <a:pt x="1404396" y="23726"/>
                  <a:pt x="1781245" y="0"/>
                </a:cubicBezTo>
                <a:cubicBezTo>
                  <a:pt x="2158094" y="-23726"/>
                  <a:pt x="2134474" y="-27871"/>
                  <a:pt x="2346822" y="0"/>
                </a:cubicBezTo>
                <a:cubicBezTo>
                  <a:pt x="2559170" y="27871"/>
                  <a:pt x="2736917" y="3322"/>
                  <a:pt x="2912400" y="0"/>
                </a:cubicBezTo>
                <a:cubicBezTo>
                  <a:pt x="3087883" y="-3322"/>
                  <a:pt x="3375737" y="4373"/>
                  <a:pt x="3731513" y="0"/>
                </a:cubicBezTo>
                <a:cubicBezTo>
                  <a:pt x="4087289" y="-4373"/>
                  <a:pt x="4098078" y="14982"/>
                  <a:pt x="4212579" y="0"/>
                </a:cubicBezTo>
                <a:cubicBezTo>
                  <a:pt x="4327080" y="-14982"/>
                  <a:pt x="4694828" y="-32321"/>
                  <a:pt x="5031691" y="0"/>
                </a:cubicBezTo>
                <a:cubicBezTo>
                  <a:pt x="5368554" y="32321"/>
                  <a:pt x="5567873" y="-13219"/>
                  <a:pt x="5850804" y="0"/>
                </a:cubicBezTo>
                <a:cubicBezTo>
                  <a:pt x="6133735" y="13219"/>
                  <a:pt x="6348148" y="-24064"/>
                  <a:pt x="6500893" y="0"/>
                </a:cubicBezTo>
                <a:cubicBezTo>
                  <a:pt x="6653638" y="24064"/>
                  <a:pt x="7102813" y="38727"/>
                  <a:pt x="7320006" y="0"/>
                </a:cubicBezTo>
                <a:cubicBezTo>
                  <a:pt x="7537199" y="-38727"/>
                  <a:pt x="7616304" y="-1363"/>
                  <a:pt x="7885583" y="0"/>
                </a:cubicBezTo>
                <a:cubicBezTo>
                  <a:pt x="8154862" y="1363"/>
                  <a:pt x="8260438" y="-3806"/>
                  <a:pt x="8451161" y="0"/>
                </a:cubicBezTo>
                <a:cubicBezTo>
                  <a:pt x="8436902" y="157472"/>
                  <a:pt x="8435613" y="367283"/>
                  <a:pt x="8451161" y="470898"/>
                </a:cubicBezTo>
                <a:cubicBezTo>
                  <a:pt x="8466709" y="574513"/>
                  <a:pt x="8442160" y="775842"/>
                  <a:pt x="8451161" y="923330"/>
                </a:cubicBezTo>
                <a:cubicBezTo>
                  <a:pt x="8304357" y="933175"/>
                  <a:pt x="8067173" y="909275"/>
                  <a:pt x="7801072" y="923330"/>
                </a:cubicBezTo>
                <a:cubicBezTo>
                  <a:pt x="7534971" y="937385"/>
                  <a:pt x="7186176" y="899511"/>
                  <a:pt x="6981959" y="923330"/>
                </a:cubicBezTo>
                <a:cubicBezTo>
                  <a:pt x="6777742" y="947149"/>
                  <a:pt x="6562577" y="934722"/>
                  <a:pt x="6331870" y="923330"/>
                </a:cubicBezTo>
                <a:cubicBezTo>
                  <a:pt x="6101163" y="911938"/>
                  <a:pt x="6079709" y="938475"/>
                  <a:pt x="5935315" y="923330"/>
                </a:cubicBezTo>
                <a:cubicBezTo>
                  <a:pt x="5790921" y="908185"/>
                  <a:pt x="5631700" y="928079"/>
                  <a:pt x="5454249" y="923330"/>
                </a:cubicBezTo>
                <a:cubicBezTo>
                  <a:pt x="5276798" y="918581"/>
                  <a:pt x="4894314" y="887639"/>
                  <a:pt x="4635137" y="923330"/>
                </a:cubicBezTo>
                <a:cubicBezTo>
                  <a:pt x="4375960" y="959021"/>
                  <a:pt x="4130016" y="939961"/>
                  <a:pt x="3985047" y="923330"/>
                </a:cubicBezTo>
                <a:cubicBezTo>
                  <a:pt x="3840078" y="906700"/>
                  <a:pt x="3644647" y="933744"/>
                  <a:pt x="3503981" y="923330"/>
                </a:cubicBezTo>
                <a:cubicBezTo>
                  <a:pt x="3363315" y="912916"/>
                  <a:pt x="3140157" y="942280"/>
                  <a:pt x="2853892" y="923330"/>
                </a:cubicBezTo>
                <a:cubicBezTo>
                  <a:pt x="2567627" y="904380"/>
                  <a:pt x="2605870" y="922950"/>
                  <a:pt x="2457338" y="923330"/>
                </a:cubicBezTo>
                <a:cubicBezTo>
                  <a:pt x="2308806" y="923710"/>
                  <a:pt x="2224749" y="931131"/>
                  <a:pt x="2060783" y="923330"/>
                </a:cubicBezTo>
                <a:cubicBezTo>
                  <a:pt x="1896817" y="915529"/>
                  <a:pt x="1706739" y="940257"/>
                  <a:pt x="1410694" y="923330"/>
                </a:cubicBezTo>
                <a:cubicBezTo>
                  <a:pt x="1114649" y="906403"/>
                  <a:pt x="1093651" y="928083"/>
                  <a:pt x="929628" y="923330"/>
                </a:cubicBezTo>
                <a:cubicBezTo>
                  <a:pt x="765605" y="918577"/>
                  <a:pt x="267121" y="961337"/>
                  <a:pt x="0" y="923330"/>
                </a:cubicBezTo>
                <a:cubicBezTo>
                  <a:pt x="-8615" y="706620"/>
                  <a:pt x="-12230" y="659199"/>
                  <a:pt x="0" y="480132"/>
                </a:cubicBezTo>
                <a:cubicBezTo>
                  <a:pt x="12230" y="301065"/>
                  <a:pt x="-17328" y="196297"/>
                  <a:pt x="0" y="0"/>
                </a:cubicBezTo>
                <a:close/>
              </a:path>
            </a:pathLst>
          </a:custGeom>
          <a:noFill/>
          <a:ln w="2222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200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/>
                  </a:outerShdw>
                </a:effectLst>
                <a:latin typeface="+mj-lt"/>
                <a:ea typeface="+mj-ea"/>
                <a:cs typeface="+mj-cs"/>
              </a:rPr>
              <a:t>Emergency Response at Home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205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9D261A-4DA1-CE40-7687-53ECFDADEE2C}"/>
              </a:ext>
            </a:extLst>
          </p:cNvPr>
          <p:cNvSpPr/>
          <p:nvPr/>
        </p:nvSpPr>
        <p:spPr>
          <a:xfrm>
            <a:off x="245180" y="415228"/>
            <a:ext cx="4862848" cy="556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Emergency Response away from home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9F008309-9C6C-36E5-054B-9269B60D46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707064"/>
              </p:ext>
            </p:extLst>
          </p:nvPr>
        </p:nvGraphicFramePr>
        <p:xfrm>
          <a:off x="4656083" y="273269"/>
          <a:ext cx="7290737" cy="637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757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6B22A82D-C23B-22BE-FF85-07E9C4309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500" b="4913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333BF-24EE-ACF0-6B2F-6D8C3A094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Alicia Keeter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South Walton Utility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aak@swuci.org</a:t>
            </a:r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850-837-2988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5E198-6EB5-698B-EFF5-CD81CC730DE0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icpedia.org/highway-signs/q/question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8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97CA793065BB4C939E85F897766D34" ma:contentTypeVersion="15" ma:contentTypeDescription="Create a new document." ma:contentTypeScope="" ma:versionID="de282b08752465f2e826acfa388a1313">
  <xsd:schema xmlns:xsd="http://www.w3.org/2001/XMLSchema" xmlns:xs="http://www.w3.org/2001/XMLSchema" xmlns:p="http://schemas.microsoft.com/office/2006/metadata/properties" xmlns:ns3="0f85c52f-fdc3-4e08-b586-58ac14e97be5" xmlns:ns4="5104d955-432b-4883-986c-1bcce8089478" targetNamespace="http://schemas.microsoft.com/office/2006/metadata/properties" ma:root="true" ma:fieldsID="fb295f45ecc052741b336a3233201c93" ns3:_="" ns4:_="">
    <xsd:import namespace="0f85c52f-fdc3-4e08-b586-58ac14e97be5"/>
    <xsd:import namespace="5104d955-432b-4883-986c-1bcce808947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85c52f-fdc3-4e08-b586-58ac14e97b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04d955-432b-4883-986c-1bcce80894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068457-D9F5-424D-AC15-74EE80DAE1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103FCF-E803-4A47-B462-98565278F0CC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5104d955-432b-4883-986c-1bcce8089478"/>
    <ds:schemaRef ds:uri="http://schemas.microsoft.com/office/2006/metadata/properties"/>
    <ds:schemaRef ds:uri="0f85c52f-fdc3-4e08-b586-58ac14e97be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9DFA149-B568-4FD6-BD0A-8E15E2144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85c52f-fdc3-4e08-b586-58ac14e97be5"/>
    <ds:schemaRef ds:uri="5104d955-432b-4883-986c-1bcce80894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1143</TotalTime>
  <Words>330</Words>
  <Application>Microsoft Office PowerPoint</Application>
  <PresentationFormat>Widescreen</PresentationFormat>
  <Paragraphs>68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Baskerville Old Face</vt:lpstr>
      <vt:lpstr>Calibri</vt:lpstr>
      <vt:lpstr>Calibri Light</vt:lpstr>
      <vt:lpstr>Cambria</vt:lpstr>
      <vt:lpstr>Office Theme</vt:lpstr>
      <vt:lpstr>PowerPoint Presentation</vt:lpstr>
      <vt:lpstr>Where to Begin             </vt:lpstr>
      <vt:lpstr>PowerPoint Presentation</vt:lpstr>
      <vt:lpstr>PowerPoint Presentation</vt:lpstr>
      <vt:lpstr>PowerPoint Presentation</vt:lpstr>
      <vt:lpstr>What We Don’t Do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Response Planning</dc:title>
  <dc:creator>Alicia Keeter</dc:creator>
  <cp:lastModifiedBy>Jim Cagno</cp:lastModifiedBy>
  <cp:revision>32</cp:revision>
  <dcterms:created xsi:type="dcterms:W3CDTF">2018-04-16T17:04:31Z</dcterms:created>
  <dcterms:modified xsi:type="dcterms:W3CDTF">2023-08-08T21:14:57Z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0x010100BC97CA793065BB4C939E85F897766D34</vt:lpwstr>
  </property>
</Properties>
</file>